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04DB0-20FA-2640-A39B-FA99DB323CBE}" v="29" dt="2021-04-28T17:36:1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814"/>
  </p:normalViewPr>
  <p:slideViewPr>
    <p:cSldViewPr snapToGrid="0" snapToObjects="1">
      <p:cViewPr>
        <p:scale>
          <a:sx n="105" d="100"/>
          <a:sy n="105" d="100"/>
        </p:scale>
        <p:origin x="8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ki, Robert K" userId="a1d48e09-52b4-4d34-899e-51f3b2ab2f6c" providerId="ADAL" clId="{34804DB0-20FA-2640-A39B-FA99DB323CBE}"/>
    <pc:docChg chg="undo redo custSel addSld delSld modSld addMainMaster delMainMaster">
      <pc:chgData name="Adamski, Robert K" userId="a1d48e09-52b4-4d34-899e-51f3b2ab2f6c" providerId="ADAL" clId="{34804DB0-20FA-2640-A39B-FA99DB323CBE}" dt="2021-04-28T17:38:11.699" v="4089" actId="3626"/>
      <pc:docMkLst>
        <pc:docMk/>
      </pc:docMkLst>
      <pc:sldChg chg="addSp delSp modSp mod modMedia setBg modClrScheme delAnim setClrOvrMap delDesignElem chgLayout">
        <pc:chgData name="Adamski, Robert K" userId="a1d48e09-52b4-4d34-899e-51f3b2ab2f6c" providerId="ADAL" clId="{34804DB0-20FA-2640-A39B-FA99DB323CBE}" dt="2021-04-28T15:49:22.147" v="141" actId="20577"/>
        <pc:sldMkLst>
          <pc:docMk/>
          <pc:sldMk cId="2593007485" sldId="256"/>
        </pc:sldMkLst>
        <pc:spChg chg="mod ord">
          <ac:chgData name="Adamski, Robert K" userId="a1d48e09-52b4-4d34-899e-51f3b2ab2f6c" providerId="ADAL" clId="{34804DB0-20FA-2640-A39B-FA99DB323CBE}" dt="2021-04-28T15:48:49.035" v="80" actId="20577"/>
          <ac:spMkLst>
            <pc:docMk/>
            <pc:sldMk cId="2593007485" sldId="256"/>
            <ac:spMk id="2" creationId="{3B2A09ED-7880-C743-B93F-032A87633A0B}"/>
          </ac:spMkLst>
        </pc:spChg>
        <pc:spChg chg="mod">
          <ac:chgData name="Adamski, Robert K" userId="a1d48e09-52b4-4d34-899e-51f3b2ab2f6c" providerId="ADAL" clId="{34804DB0-20FA-2640-A39B-FA99DB323CBE}" dt="2021-04-28T15:49:22.147" v="141" actId="20577"/>
          <ac:spMkLst>
            <pc:docMk/>
            <pc:sldMk cId="2593007485" sldId="256"/>
            <ac:spMk id="3" creationId="{4F97DACB-65C1-2345-89B1-F685BC085736}"/>
          </ac:spMkLst>
        </pc:spChg>
        <pc:spChg chg="add del">
          <ac:chgData name="Adamski, Robert K" userId="a1d48e09-52b4-4d34-899e-51f3b2ab2f6c" providerId="ADAL" clId="{34804DB0-20FA-2640-A39B-FA99DB323CBE}" dt="2021-04-26T20:00:34.440" v="11"/>
          <ac:spMkLst>
            <pc:docMk/>
            <pc:sldMk cId="2593007485" sldId="256"/>
            <ac:spMk id="6" creationId="{0B121716-8B64-478F-ABDB-17030AD1B711}"/>
          </ac:spMkLst>
        </pc:spChg>
        <pc:spChg chg="add del">
          <ac:chgData name="Adamski, Robert K" userId="a1d48e09-52b4-4d34-899e-51f3b2ab2f6c" providerId="ADAL" clId="{34804DB0-20FA-2640-A39B-FA99DB323CBE}" dt="2021-04-26T20:01:52.056" v="18" actId="26606"/>
          <ac:spMkLst>
            <pc:docMk/>
            <pc:sldMk cId="2593007485" sldId="256"/>
            <ac:spMk id="7" creationId="{89868916-58B2-48F0-B6C8-D995E89772D4}"/>
          </ac:spMkLst>
        </pc:spChg>
        <pc:spChg chg="add del">
          <ac:chgData name="Adamski, Robert K" userId="a1d48e09-52b4-4d34-899e-51f3b2ab2f6c" providerId="ADAL" clId="{34804DB0-20FA-2640-A39B-FA99DB323CBE}" dt="2021-04-26T19:59:18.983" v="3" actId="26606"/>
          <ac:spMkLst>
            <pc:docMk/>
            <pc:sldMk cId="2593007485" sldId="256"/>
            <ac:spMk id="9" creationId="{2644B391-9BFE-445C-A9EC-F544BB85FBC7}"/>
          </ac:spMkLst>
        </pc:spChg>
        <pc:spChg chg="add del">
          <ac:chgData name="Adamski, Robert K" userId="a1d48e09-52b4-4d34-899e-51f3b2ab2f6c" providerId="ADAL" clId="{34804DB0-20FA-2640-A39B-FA99DB323CBE}" dt="2021-04-26T20:01:45.630" v="16"/>
          <ac:spMkLst>
            <pc:docMk/>
            <pc:sldMk cId="2593007485" sldId="256"/>
            <ac:spMk id="10" creationId="{42DD0C21-8FEE-4C18-8789-CC8ABE206FE6}"/>
          </ac:spMkLst>
        </pc:spChg>
        <pc:spChg chg="add del">
          <ac:chgData name="Adamski, Robert K" userId="a1d48e09-52b4-4d34-899e-51f3b2ab2f6c" providerId="ADAL" clId="{34804DB0-20FA-2640-A39B-FA99DB323CBE}" dt="2021-04-26T19:59:18.983" v="3" actId="26606"/>
          <ac:spMkLst>
            <pc:docMk/>
            <pc:sldMk cId="2593007485" sldId="256"/>
            <ac:spMk id="11" creationId="{D58B5B03-F558-411B-B23E-B65754A89089}"/>
          </ac:spMkLst>
        </pc:spChg>
        <pc:spChg chg="add del">
          <ac:chgData name="Adamski, Robert K" userId="a1d48e09-52b4-4d34-899e-51f3b2ab2f6c" providerId="ADAL" clId="{34804DB0-20FA-2640-A39B-FA99DB323CBE}" dt="2021-04-26T20:01:45.630" v="16"/>
          <ac:spMkLst>
            <pc:docMk/>
            <pc:sldMk cId="2593007485" sldId="256"/>
            <ac:spMk id="12" creationId="{A4B51757-7607-4CEA-A0EE-3C5BDC2C1CFB}"/>
          </ac:spMkLst>
        </pc:spChg>
        <pc:spChg chg="add del">
          <ac:chgData name="Adamski, Robert K" userId="a1d48e09-52b4-4d34-899e-51f3b2ab2f6c" providerId="ADAL" clId="{34804DB0-20FA-2640-A39B-FA99DB323CBE}" dt="2021-04-26T19:59:18.983" v="3" actId="26606"/>
          <ac:spMkLst>
            <pc:docMk/>
            <pc:sldMk cId="2593007485" sldId="256"/>
            <ac:spMk id="13" creationId="{80F26E69-87D9-4655-AE7B-280A87AA3CAD}"/>
          </ac:spMkLst>
        </pc:spChg>
        <pc:spChg chg="add del">
          <ac:chgData name="Adamski, Robert K" userId="a1d48e09-52b4-4d34-899e-51f3b2ab2f6c" providerId="ADAL" clId="{34804DB0-20FA-2640-A39B-FA99DB323CBE}" dt="2021-04-26T19:59:18.983" v="3" actId="26606"/>
          <ac:spMkLst>
            <pc:docMk/>
            <pc:sldMk cId="2593007485" sldId="256"/>
            <ac:spMk id="15" creationId="{E96F2174-E60F-47D9-9BF3-8B9E7EF54BA1}"/>
          </ac:spMkLst>
        </pc:spChg>
        <pc:spChg chg="add del">
          <ac:chgData name="Adamski, Robert K" userId="a1d48e09-52b4-4d34-899e-51f3b2ab2f6c" providerId="ADAL" clId="{34804DB0-20FA-2640-A39B-FA99DB323CBE}" dt="2021-04-26T20:01:52.056" v="18" actId="26606"/>
          <ac:spMkLst>
            <pc:docMk/>
            <pc:sldMk cId="2593007485" sldId="256"/>
            <ac:spMk id="16" creationId="{BB82496C-9AD4-4916-BAB7-FF3CC04BF625}"/>
          </ac:spMkLst>
        </pc:spChg>
        <pc:spChg chg="add del">
          <ac:chgData name="Adamski, Robert K" userId="a1d48e09-52b4-4d34-899e-51f3b2ab2f6c" providerId="ADAL" clId="{34804DB0-20FA-2640-A39B-FA99DB323CBE}" dt="2021-04-26T19:59:22.206" v="5" actId="26606"/>
          <ac:spMkLst>
            <pc:docMk/>
            <pc:sldMk cId="2593007485" sldId="256"/>
            <ac:spMk id="17" creationId="{7DA3C418-758E-4180-A5D0-8655D6804587}"/>
          </ac:spMkLst>
        </pc:spChg>
        <pc:spChg chg="add del">
          <ac:chgData name="Adamski, Robert K" userId="a1d48e09-52b4-4d34-899e-51f3b2ab2f6c" providerId="ADAL" clId="{34804DB0-20FA-2640-A39B-FA99DB323CBE}" dt="2021-04-26T19:59:22.206" v="5" actId="26606"/>
          <ac:spMkLst>
            <pc:docMk/>
            <pc:sldMk cId="2593007485" sldId="256"/>
            <ac:spMk id="18" creationId="{28C8EF06-5EC3-4883-AFAF-D74FF46550FB}"/>
          </ac:spMkLst>
        </pc:spChg>
        <pc:spChg chg="add del">
          <ac:chgData name="Adamski, Robert K" userId="a1d48e09-52b4-4d34-899e-51f3b2ab2f6c" providerId="ADAL" clId="{34804DB0-20FA-2640-A39B-FA99DB323CBE}" dt="2021-04-26T20:01:52.056" v="18" actId="26606"/>
          <ac:spMkLst>
            <pc:docMk/>
            <pc:sldMk cId="2593007485" sldId="256"/>
            <ac:spMk id="20" creationId="{517C1286-B472-4907-9B47-E8C9FE290328}"/>
          </ac:spMkLst>
        </pc:spChg>
        <pc:spChg chg="add del">
          <ac:chgData name="Adamski, Robert K" userId="a1d48e09-52b4-4d34-899e-51f3b2ab2f6c" providerId="ADAL" clId="{34804DB0-20FA-2640-A39B-FA99DB323CBE}" dt="2021-04-26T20:01:52.056" v="18" actId="26606"/>
          <ac:spMkLst>
            <pc:docMk/>
            <pc:sldMk cId="2593007485" sldId="256"/>
            <ac:spMk id="21" creationId="{28B35564-38A4-457A-BD01-15D6F1659414}"/>
          </ac:spMkLst>
        </pc:spChg>
        <pc:spChg chg="add del">
          <ac:chgData name="Adamski, Robert K" userId="a1d48e09-52b4-4d34-899e-51f3b2ab2f6c" providerId="ADAL" clId="{34804DB0-20FA-2640-A39B-FA99DB323CBE}" dt="2021-04-26T20:01:54.648" v="20" actId="26606"/>
          <ac:spMkLst>
            <pc:docMk/>
            <pc:sldMk cId="2593007485" sldId="256"/>
            <ac:spMk id="23" creationId="{415DEDD7-7B31-4EF1-B7C7-5AEE3208CC1D}"/>
          </ac:spMkLst>
        </pc:spChg>
        <pc:spChg chg="add del">
          <ac:chgData name="Adamski, Robert K" userId="a1d48e09-52b4-4d34-899e-51f3b2ab2f6c" providerId="ADAL" clId="{34804DB0-20FA-2640-A39B-FA99DB323CBE}" dt="2021-04-26T20:01:54.648" v="20" actId="26606"/>
          <ac:spMkLst>
            <pc:docMk/>
            <pc:sldMk cId="2593007485" sldId="256"/>
            <ac:spMk id="24" creationId="{3242CC7A-3D6E-47A4-B9D1-860978459846}"/>
          </ac:spMkLst>
        </pc:spChg>
        <pc:spChg chg="add del">
          <ac:chgData name="Adamski, Robert K" userId="a1d48e09-52b4-4d34-899e-51f3b2ab2f6c" providerId="ADAL" clId="{34804DB0-20FA-2640-A39B-FA99DB323CBE}" dt="2021-04-26T20:07:36.739" v="38" actId="26606"/>
          <ac:spMkLst>
            <pc:docMk/>
            <pc:sldMk cId="2593007485" sldId="256"/>
            <ac:spMk id="26" creationId="{50496C6C-A85F-426B-9ED1-3444166CE4E1}"/>
          </ac:spMkLst>
        </pc:spChg>
        <pc:spChg chg="add del">
          <ac:chgData name="Adamski, Robert K" userId="a1d48e09-52b4-4d34-899e-51f3b2ab2f6c" providerId="ADAL" clId="{34804DB0-20FA-2640-A39B-FA99DB323CBE}" dt="2021-04-26T20:01:57.081" v="22" actId="26606"/>
          <ac:spMkLst>
            <pc:docMk/>
            <pc:sldMk cId="2593007485" sldId="256"/>
            <ac:spMk id="27" creationId="{8A25BF79-9ED2-4290-8C48-1AB107B674E3}"/>
          </ac:spMkLst>
        </pc:spChg>
        <pc:spChg chg="add del">
          <ac:chgData name="Adamski, Robert K" userId="a1d48e09-52b4-4d34-899e-51f3b2ab2f6c" providerId="ADAL" clId="{34804DB0-20FA-2640-A39B-FA99DB323CBE}" dt="2021-04-26T20:01:57.081" v="22" actId="26606"/>
          <ac:spMkLst>
            <pc:docMk/>
            <pc:sldMk cId="2593007485" sldId="256"/>
            <ac:spMk id="28" creationId="{6159C197-C92F-4EEC-9821-4C2CAABD6DB2}"/>
          </ac:spMkLst>
        </pc:spChg>
        <pc:spChg chg="add del">
          <ac:chgData name="Adamski, Robert K" userId="a1d48e09-52b4-4d34-899e-51f3b2ab2f6c" providerId="ADAL" clId="{34804DB0-20FA-2640-A39B-FA99DB323CBE}" dt="2021-04-26T20:01:57.081" v="22" actId="26606"/>
          <ac:spMkLst>
            <pc:docMk/>
            <pc:sldMk cId="2593007485" sldId="256"/>
            <ac:spMk id="29" creationId="{F318D58F-96AE-499D-AB10-312690101B34}"/>
          </ac:spMkLst>
        </pc:spChg>
        <pc:spChg chg="add del">
          <ac:chgData name="Adamski, Robert K" userId="a1d48e09-52b4-4d34-899e-51f3b2ab2f6c" providerId="ADAL" clId="{34804DB0-20FA-2640-A39B-FA99DB323CBE}" dt="2021-04-26T20:01:58.447" v="24" actId="26606"/>
          <ac:spMkLst>
            <pc:docMk/>
            <pc:sldMk cId="2593007485" sldId="256"/>
            <ac:spMk id="31" creationId="{415DEDD7-7B31-4EF1-B7C7-5AEE3208CC1D}"/>
          </ac:spMkLst>
        </pc:spChg>
        <pc:spChg chg="add del">
          <ac:chgData name="Adamski, Robert K" userId="a1d48e09-52b4-4d34-899e-51f3b2ab2f6c" providerId="ADAL" clId="{34804DB0-20FA-2640-A39B-FA99DB323CBE}" dt="2021-04-26T20:01:58.447" v="24" actId="26606"/>
          <ac:spMkLst>
            <pc:docMk/>
            <pc:sldMk cId="2593007485" sldId="256"/>
            <ac:spMk id="32" creationId="{3242CC7A-3D6E-47A4-B9D1-860978459846}"/>
          </ac:spMkLst>
        </pc:spChg>
        <pc:spChg chg="add del">
          <ac:chgData name="Adamski, Robert K" userId="a1d48e09-52b4-4d34-899e-51f3b2ab2f6c" providerId="ADAL" clId="{34804DB0-20FA-2640-A39B-FA99DB323CBE}" dt="2021-04-26T20:02:01.583" v="26" actId="26606"/>
          <ac:spMkLst>
            <pc:docMk/>
            <pc:sldMk cId="2593007485" sldId="256"/>
            <ac:spMk id="35" creationId="{8A25BF79-9ED2-4290-8C48-1AB107B674E3}"/>
          </ac:spMkLst>
        </pc:spChg>
        <pc:spChg chg="add del">
          <ac:chgData name="Adamski, Robert K" userId="a1d48e09-52b4-4d34-899e-51f3b2ab2f6c" providerId="ADAL" clId="{34804DB0-20FA-2640-A39B-FA99DB323CBE}" dt="2021-04-26T20:02:01.583" v="26" actId="26606"/>
          <ac:spMkLst>
            <pc:docMk/>
            <pc:sldMk cId="2593007485" sldId="256"/>
            <ac:spMk id="36" creationId="{6159C197-C92F-4EEC-9821-4C2CAABD6DB2}"/>
          </ac:spMkLst>
        </pc:spChg>
        <pc:spChg chg="add del">
          <ac:chgData name="Adamski, Robert K" userId="a1d48e09-52b4-4d34-899e-51f3b2ab2f6c" providerId="ADAL" clId="{34804DB0-20FA-2640-A39B-FA99DB323CBE}" dt="2021-04-26T20:02:01.583" v="26" actId="26606"/>
          <ac:spMkLst>
            <pc:docMk/>
            <pc:sldMk cId="2593007485" sldId="256"/>
            <ac:spMk id="37" creationId="{F318D58F-96AE-499D-AB10-312690101B34}"/>
          </ac:spMkLst>
        </pc:spChg>
        <pc:spChg chg="add del">
          <ac:chgData name="Adamski, Robert K" userId="a1d48e09-52b4-4d34-899e-51f3b2ab2f6c" providerId="ADAL" clId="{34804DB0-20FA-2640-A39B-FA99DB323CBE}" dt="2021-04-26T20:07:36.648" v="37" actId="26606"/>
          <ac:spMkLst>
            <pc:docMk/>
            <pc:sldMk cId="2593007485" sldId="256"/>
            <ac:spMk id="38" creationId="{6E63E7A4-A272-4644-BE74-78D761FC59B2}"/>
          </ac:spMkLst>
        </pc:spChg>
        <pc:spChg chg="add del">
          <ac:chgData name="Adamski, Robert K" userId="a1d48e09-52b4-4d34-899e-51f3b2ab2f6c" providerId="ADAL" clId="{34804DB0-20FA-2640-A39B-FA99DB323CBE}" dt="2021-04-26T20:02:48.205" v="31"/>
          <ac:spMkLst>
            <pc:docMk/>
            <pc:sldMk cId="2593007485" sldId="256"/>
            <ac:spMk id="39" creationId="{15384613-A493-4A01-873E-5BD3769D1AE8}"/>
          </ac:spMkLst>
        </pc:spChg>
        <pc:spChg chg="add del">
          <ac:chgData name="Adamski, Robert K" userId="a1d48e09-52b4-4d34-899e-51f3b2ab2f6c" providerId="ADAL" clId="{34804DB0-20FA-2640-A39B-FA99DB323CBE}" dt="2021-04-26T20:02:48.205" v="31"/>
          <ac:spMkLst>
            <pc:docMk/>
            <pc:sldMk cId="2593007485" sldId="256"/>
            <ac:spMk id="40" creationId="{34336F18-80E9-4DFA-9C2E-3F85614720EA}"/>
          </ac:spMkLst>
        </pc:spChg>
        <pc:spChg chg="add del">
          <ac:chgData name="Adamski, Robert K" userId="a1d48e09-52b4-4d34-899e-51f3b2ab2f6c" providerId="ADAL" clId="{34804DB0-20FA-2640-A39B-FA99DB323CBE}" dt="2021-04-26T20:02:48.205" v="31"/>
          <ac:spMkLst>
            <pc:docMk/>
            <pc:sldMk cId="2593007485" sldId="256"/>
            <ac:spMk id="41" creationId="{9D293054-EC89-4CF2-AAEF-B38981E92343}"/>
          </ac:spMkLst>
        </pc:spChg>
        <pc:spChg chg="add del">
          <ac:chgData name="Adamski, Robert K" userId="a1d48e09-52b4-4d34-899e-51f3b2ab2f6c" providerId="ADAL" clId="{34804DB0-20FA-2640-A39B-FA99DB323CBE}" dt="2021-04-26T20:07:36.648" v="37" actId="26606"/>
          <ac:spMkLst>
            <pc:docMk/>
            <pc:sldMk cId="2593007485" sldId="256"/>
            <ac:spMk id="42" creationId="{503C5846-EA59-4F5C-87F1-D783CEF813B6}"/>
          </ac:spMkLst>
        </pc:spChg>
        <pc:spChg chg="add">
          <ac:chgData name="Adamski, Robert K" userId="a1d48e09-52b4-4d34-899e-51f3b2ab2f6c" providerId="ADAL" clId="{34804DB0-20FA-2640-A39B-FA99DB323CBE}" dt="2021-04-26T20:07:36.739" v="38" actId="26606"/>
          <ac:spMkLst>
            <pc:docMk/>
            <pc:sldMk cId="2593007485" sldId="256"/>
            <ac:spMk id="46" creationId="{5B1AD7AF-3A60-4C4F-979F-367102EFD94E}"/>
          </ac:spMkLst>
        </pc:spChg>
        <pc:spChg chg="add">
          <ac:chgData name="Adamski, Robert K" userId="a1d48e09-52b4-4d34-899e-51f3b2ab2f6c" providerId="ADAL" clId="{34804DB0-20FA-2640-A39B-FA99DB323CBE}" dt="2021-04-26T20:07:36.739" v="38" actId="26606"/>
          <ac:spMkLst>
            <pc:docMk/>
            <pc:sldMk cId="2593007485" sldId="256"/>
            <ac:spMk id="47" creationId="{56177C8A-E75D-4FB9-8BA0-1FC843442E64}"/>
          </ac:spMkLst>
        </pc:spChg>
        <pc:picChg chg="add del mod">
          <ac:chgData name="Adamski, Robert K" userId="a1d48e09-52b4-4d34-899e-51f3b2ab2f6c" providerId="ADAL" clId="{34804DB0-20FA-2640-A39B-FA99DB323CBE}" dt="2021-04-26T19:59:18.983" v="3" actId="26606"/>
          <ac:picMkLst>
            <pc:docMk/>
            <pc:sldMk cId="2593007485" sldId="256"/>
            <ac:picMk id="4" creationId="{0E1B876D-BA89-4CF0-906F-09B815FEC4FB}"/>
          </ac:picMkLst>
        </pc:picChg>
        <pc:picChg chg="add del mod ord">
          <ac:chgData name="Adamski, Robert K" userId="a1d48e09-52b4-4d34-899e-51f3b2ab2f6c" providerId="ADAL" clId="{34804DB0-20FA-2640-A39B-FA99DB323CBE}" dt="2021-04-26T20:01:10.562" v="13" actId="478"/>
          <ac:picMkLst>
            <pc:docMk/>
            <pc:sldMk cId="2593007485" sldId="256"/>
            <ac:picMk id="5" creationId="{9CD14CC1-9DD0-4C97-BBCB-5A8E629FFE13}"/>
          </ac:picMkLst>
        </pc:picChg>
        <pc:picChg chg="add del">
          <ac:chgData name="Adamski, Robert K" userId="a1d48e09-52b4-4d34-899e-51f3b2ab2f6c" providerId="ADAL" clId="{34804DB0-20FA-2640-A39B-FA99DB323CBE}" dt="2021-04-26T20:01:52.056" v="18" actId="26606"/>
          <ac:picMkLst>
            <pc:docMk/>
            <pc:sldMk cId="2593007485" sldId="256"/>
            <ac:picMk id="8" creationId="{7E443EEB-B18E-4FCD-A3F4-1D2237A8BDB6}"/>
          </ac:picMkLst>
        </pc:picChg>
        <pc:picChg chg="add del">
          <ac:chgData name="Adamski, Robert K" userId="a1d48e09-52b4-4d34-899e-51f3b2ab2f6c" providerId="ADAL" clId="{34804DB0-20FA-2640-A39B-FA99DB323CBE}" dt="2021-04-26T19:59:22.206" v="5" actId="26606"/>
          <ac:picMkLst>
            <pc:docMk/>
            <pc:sldMk cId="2593007485" sldId="256"/>
            <ac:picMk id="19" creationId="{225D7C37-8E63-4515-9057-1688F017B36C}"/>
          </ac:picMkLst>
        </pc:picChg>
        <pc:picChg chg="add del">
          <ac:chgData name="Adamski, Robert K" userId="a1d48e09-52b4-4d34-899e-51f3b2ab2f6c" providerId="ADAL" clId="{34804DB0-20FA-2640-A39B-FA99DB323CBE}" dt="2021-04-26T20:03:00.326" v="33" actId="26606"/>
          <ac:picMkLst>
            <pc:docMk/>
            <pc:sldMk cId="2593007485" sldId="256"/>
            <ac:picMk id="22" creationId="{EFE7207C-B66D-4443-85A8-5DA892F50CE7}"/>
          </ac:picMkLst>
        </pc:picChg>
        <pc:picChg chg="add del">
          <ac:chgData name="Adamski, Robert K" userId="a1d48e09-52b4-4d34-899e-51f3b2ab2f6c" providerId="ADAL" clId="{34804DB0-20FA-2640-A39B-FA99DB323CBE}" dt="2021-04-26T20:01:54.648" v="20" actId="26606"/>
          <ac:picMkLst>
            <pc:docMk/>
            <pc:sldMk cId="2593007485" sldId="256"/>
            <ac:picMk id="25" creationId="{97C61DE9-B976-4E6D-9841-13CE6F4E4A13}"/>
          </ac:picMkLst>
        </pc:picChg>
        <pc:picChg chg="add del">
          <ac:chgData name="Adamski, Robert K" userId="a1d48e09-52b4-4d34-899e-51f3b2ab2f6c" providerId="ADAL" clId="{34804DB0-20FA-2640-A39B-FA99DB323CBE}" dt="2021-04-26T20:01:58.447" v="24" actId="26606"/>
          <ac:picMkLst>
            <pc:docMk/>
            <pc:sldMk cId="2593007485" sldId="256"/>
            <ac:picMk id="33" creationId="{97C61DE9-B976-4E6D-9841-13CE6F4E4A13}"/>
          </ac:picMkLst>
        </pc:picChg>
        <pc:picChg chg="add del">
          <ac:chgData name="Adamski, Robert K" userId="a1d48e09-52b4-4d34-899e-51f3b2ab2f6c" providerId="ADAL" clId="{34804DB0-20FA-2640-A39B-FA99DB323CBE}" dt="2021-04-26T20:07:36.739" v="38" actId="26606"/>
          <ac:picMkLst>
            <pc:docMk/>
            <pc:sldMk cId="2593007485" sldId="256"/>
            <ac:picMk id="34" creationId="{D912EF34-0253-41FD-9940-D8FBB7DE74B1}"/>
          </ac:picMkLst>
        </pc:picChg>
        <pc:picChg chg="add del">
          <ac:chgData name="Adamski, Robert K" userId="a1d48e09-52b4-4d34-899e-51f3b2ab2f6c" providerId="ADAL" clId="{34804DB0-20FA-2640-A39B-FA99DB323CBE}" dt="2021-04-26T20:07:36.648" v="37" actId="26606"/>
          <ac:picMkLst>
            <pc:docMk/>
            <pc:sldMk cId="2593007485" sldId="256"/>
            <ac:picMk id="43" creationId="{10EC9341-0F0E-4576-8E72-2A90C9422C69}"/>
          </ac:picMkLst>
        </pc:picChg>
        <pc:picChg chg="add">
          <ac:chgData name="Adamski, Robert K" userId="a1d48e09-52b4-4d34-899e-51f3b2ab2f6c" providerId="ADAL" clId="{34804DB0-20FA-2640-A39B-FA99DB323CBE}" dt="2021-04-26T20:07:36.739" v="38" actId="26606"/>
          <ac:picMkLst>
            <pc:docMk/>
            <pc:sldMk cId="2593007485" sldId="256"/>
            <ac:picMk id="45" creationId="{15BD1DD2-85A0-4736-89A9-C9D793DCAEE5}"/>
          </ac:picMkLst>
        </pc:picChg>
        <pc:picChg chg="add">
          <ac:chgData name="Adamski, Robert K" userId="a1d48e09-52b4-4d34-899e-51f3b2ab2f6c" providerId="ADAL" clId="{34804DB0-20FA-2640-A39B-FA99DB323CBE}" dt="2021-04-26T20:07:36.739" v="38" actId="26606"/>
          <ac:picMkLst>
            <pc:docMk/>
            <pc:sldMk cId="2593007485" sldId="256"/>
            <ac:picMk id="48" creationId="{64D5A4F4-D4E3-46DE-875C-AD1C203EB72F}"/>
          </ac:picMkLst>
        </pc:picChg>
        <pc:cxnChg chg="add del">
          <ac:chgData name="Adamski, Robert K" userId="a1d48e09-52b4-4d34-899e-51f3b2ab2f6c" providerId="ADAL" clId="{34804DB0-20FA-2640-A39B-FA99DB323CBE}" dt="2021-04-26T20:01:45.630" v="16"/>
          <ac:cxnSpMkLst>
            <pc:docMk/>
            <pc:sldMk cId="2593007485" sldId="256"/>
            <ac:cxnSpMk id="14" creationId="{FEF39256-F095-41C8-8707-6C1A665E8F2F}"/>
          </ac:cxnSpMkLst>
        </pc:cxnChg>
        <pc:cxnChg chg="add del">
          <ac:chgData name="Adamski, Robert K" userId="a1d48e09-52b4-4d34-899e-51f3b2ab2f6c" providerId="ADAL" clId="{34804DB0-20FA-2640-A39B-FA99DB323CBE}" dt="2021-04-26T20:07:36.739" v="38" actId="26606"/>
          <ac:cxnSpMkLst>
            <pc:docMk/>
            <pc:sldMk cId="2593007485" sldId="256"/>
            <ac:cxnSpMk id="30" creationId="{AD0EF22F-5D3C-4240-8C32-1B20803E5A89}"/>
          </ac:cxnSpMkLst>
        </pc:cxnChg>
      </pc:sldChg>
      <pc:sldChg chg="addSp modSp new mod setBg setClrOvrMap">
        <pc:chgData name="Adamski, Robert K" userId="a1d48e09-52b4-4d34-899e-51f3b2ab2f6c" providerId="ADAL" clId="{34804DB0-20FA-2640-A39B-FA99DB323CBE}" dt="2021-04-28T16:24:07.790" v="492" actId="20577"/>
        <pc:sldMkLst>
          <pc:docMk/>
          <pc:sldMk cId="3668600070" sldId="257"/>
        </pc:sldMkLst>
        <pc:spChg chg="mod">
          <ac:chgData name="Adamski, Robert K" userId="a1d48e09-52b4-4d34-899e-51f3b2ab2f6c" providerId="ADAL" clId="{34804DB0-20FA-2640-A39B-FA99DB323CBE}" dt="2021-04-28T16:20:13.433" v="298" actId="122"/>
          <ac:spMkLst>
            <pc:docMk/>
            <pc:sldMk cId="3668600070" sldId="257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6:24:07.790" v="492" actId="20577"/>
          <ac:spMkLst>
            <pc:docMk/>
            <pc:sldMk cId="3668600070" sldId="257"/>
            <ac:spMk id="3" creationId="{613A4688-0F4C-C844-A64E-83BBD50DB235}"/>
          </ac:spMkLst>
        </pc:spChg>
        <pc:spChg chg="add">
          <ac:chgData name="Adamski, Robert K" userId="a1d48e09-52b4-4d34-899e-51f3b2ab2f6c" providerId="ADAL" clId="{34804DB0-20FA-2640-A39B-FA99DB323CBE}" dt="2021-04-26T20:07:26.360" v="35" actId="26606"/>
          <ac:spMkLst>
            <pc:docMk/>
            <pc:sldMk cId="3668600070" sldId="257"/>
            <ac:spMk id="8" creationId="{26A3F16E-CC60-4737-8CBB-9568A351D30B}"/>
          </ac:spMkLst>
        </pc:spChg>
        <pc:spChg chg="add">
          <ac:chgData name="Adamski, Robert K" userId="a1d48e09-52b4-4d34-899e-51f3b2ab2f6c" providerId="ADAL" clId="{34804DB0-20FA-2640-A39B-FA99DB323CBE}" dt="2021-04-26T20:07:26.360" v="35" actId="26606"/>
          <ac:spMkLst>
            <pc:docMk/>
            <pc:sldMk cId="3668600070" sldId="257"/>
            <ac:spMk id="10" creationId="{C0DABE73-66EA-42B0-AB0A-9FB1C0AD7AEB}"/>
          </ac:spMkLst>
        </pc:spChg>
        <pc:picChg chg="add">
          <ac:chgData name="Adamski, Robert K" userId="a1d48e09-52b4-4d34-899e-51f3b2ab2f6c" providerId="ADAL" clId="{34804DB0-20FA-2640-A39B-FA99DB323CBE}" dt="2021-04-26T20:07:26.360" v="35" actId="26606"/>
          <ac:picMkLst>
            <pc:docMk/>
            <pc:sldMk cId="3668600070" sldId="257"/>
            <ac:picMk id="12" creationId="{1E4917B9-5D95-4999-9E13-3568EDD42343}"/>
          </ac:picMkLst>
        </pc:picChg>
      </pc:sldChg>
      <pc:sldChg chg="new del">
        <pc:chgData name="Adamski, Robert K" userId="a1d48e09-52b4-4d34-899e-51f3b2ab2f6c" providerId="ADAL" clId="{34804DB0-20FA-2640-A39B-FA99DB323CBE}" dt="2021-04-28T16:25:49.082" v="494" actId="680"/>
        <pc:sldMkLst>
          <pc:docMk/>
          <pc:sldMk cId="1722761325" sldId="258"/>
        </pc:sldMkLst>
      </pc:sldChg>
      <pc:sldChg chg="modSp add mod">
        <pc:chgData name="Adamski, Robert K" userId="a1d48e09-52b4-4d34-899e-51f3b2ab2f6c" providerId="ADAL" clId="{34804DB0-20FA-2640-A39B-FA99DB323CBE}" dt="2021-04-28T16:39:29.585" v="1042" actId="20577"/>
        <pc:sldMkLst>
          <pc:docMk/>
          <pc:sldMk cId="3126103635" sldId="258"/>
        </pc:sldMkLst>
        <pc:spChg chg="mod">
          <ac:chgData name="Adamski, Robert K" userId="a1d48e09-52b4-4d34-899e-51f3b2ab2f6c" providerId="ADAL" clId="{34804DB0-20FA-2640-A39B-FA99DB323CBE}" dt="2021-04-28T16:26:39.708" v="529" actId="20577"/>
          <ac:spMkLst>
            <pc:docMk/>
            <pc:sldMk cId="3126103635" sldId="258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6:39:29.585" v="1042" actId="20577"/>
          <ac:spMkLst>
            <pc:docMk/>
            <pc:sldMk cId="3126103635" sldId="258"/>
            <ac:spMk id="3" creationId="{613A4688-0F4C-C844-A64E-83BBD50DB235}"/>
          </ac:spMkLst>
        </pc:spChg>
      </pc:sldChg>
      <pc:sldChg chg="addSp delSp modSp add mod">
        <pc:chgData name="Adamski, Robert K" userId="a1d48e09-52b4-4d34-899e-51f3b2ab2f6c" providerId="ADAL" clId="{34804DB0-20FA-2640-A39B-FA99DB323CBE}" dt="2021-04-28T16:48:59.260" v="1548" actId="20577"/>
        <pc:sldMkLst>
          <pc:docMk/>
          <pc:sldMk cId="3370954809" sldId="259"/>
        </pc:sldMkLst>
        <pc:spChg chg="mod">
          <ac:chgData name="Adamski, Robert K" userId="a1d48e09-52b4-4d34-899e-51f3b2ab2f6c" providerId="ADAL" clId="{34804DB0-20FA-2640-A39B-FA99DB323CBE}" dt="2021-04-28T16:47:29.315" v="1415" actId="20577"/>
          <ac:spMkLst>
            <pc:docMk/>
            <pc:sldMk cId="3370954809" sldId="259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6:48:59.260" v="1548" actId="20577"/>
          <ac:spMkLst>
            <pc:docMk/>
            <pc:sldMk cId="3370954809" sldId="259"/>
            <ac:spMk id="3" creationId="{613A4688-0F4C-C844-A64E-83BBD50DB235}"/>
          </ac:spMkLst>
        </pc:spChg>
        <pc:picChg chg="add mod">
          <ac:chgData name="Adamski, Robert K" userId="a1d48e09-52b4-4d34-899e-51f3b2ab2f6c" providerId="ADAL" clId="{34804DB0-20FA-2640-A39B-FA99DB323CBE}" dt="2021-04-28T16:45:46.147" v="1167" actId="14100"/>
          <ac:picMkLst>
            <pc:docMk/>
            <pc:sldMk cId="3370954809" sldId="259"/>
            <ac:picMk id="4" creationId="{F64A4289-C885-B542-83BC-898DA69931E1}"/>
          </ac:picMkLst>
        </pc:picChg>
        <pc:picChg chg="add del mod">
          <ac:chgData name="Adamski, Robert K" userId="a1d48e09-52b4-4d34-899e-51f3b2ab2f6c" providerId="ADAL" clId="{34804DB0-20FA-2640-A39B-FA99DB323CBE}" dt="2021-04-28T16:45:07.753" v="1157"/>
          <ac:picMkLst>
            <pc:docMk/>
            <pc:sldMk cId="3370954809" sldId="259"/>
            <ac:picMk id="5" creationId="{4F02A917-2653-404A-AD1F-CCC33379E85A}"/>
          </ac:picMkLst>
        </pc:picChg>
      </pc:sldChg>
      <pc:sldChg chg="addSp delSp modSp add mod">
        <pc:chgData name="Adamski, Robert K" userId="a1d48e09-52b4-4d34-899e-51f3b2ab2f6c" providerId="ADAL" clId="{34804DB0-20FA-2640-A39B-FA99DB323CBE}" dt="2021-04-28T17:03:24.594" v="1808" actId="1076"/>
        <pc:sldMkLst>
          <pc:docMk/>
          <pc:sldMk cId="1932985614" sldId="260"/>
        </pc:sldMkLst>
        <pc:spChg chg="mod">
          <ac:chgData name="Adamski, Robert K" userId="a1d48e09-52b4-4d34-899e-51f3b2ab2f6c" providerId="ADAL" clId="{34804DB0-20FA-2640-A39B-FA99DB323CBE}" dt="2021-04-28T16:49:28.991" v="1555" actId="5793"/>
          <ac:spMkLst>
            <pc:docMk/>
            <pc:sldMk cId="1932985614" sldId="260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6:55:25.813" v="1729" actId="27636"/>
          <ac:spMkLst>
            <pc:docMk/>
            <pc:sldMk cId="1932985614" sldId="260"/>
            <ac:spMk id="3" creationId="{613A4688-0F4C-C844-A64E-83BBD50DB235}"/>
          </ac:spMkLst>
        </pc:spChg>
        <pc:spChg chg="add mod">
          <ac:chgData name="Adamski, Robert K" userId="a1d48e09-52b4-4d34-899e-51f3b2ab2f6c" providerId="ADAL" clId="{34804DB0-20FA-2640-A39B-FA99DB323CBE}" dt="2021-04-28T17:03:24.594" v="1808" actId="1076"/>
          <ac:spMkLst>
            <pc:docMk/>
            <pc:sldMk cId="1932985614" sldId="260"/>
            <ac:spMk id="6" creationId="{76ECFE38-B8D0-4843-94BA-F78E0394390C}"/>
          </ac:spMkLst>
        </pc:spChg>
        <pc:picChg chg="del">
          <ac:chgData name="Adamski, Robert K" userId="a1d48e09-52b4-4d34-899e-51f3b2ab2f6c" providerId="ADAL" clId="{34804DB0-20FA-2640-A39B-FA99DB323CBE}" dt="2021-04-28T16:50:17.395" v="1556" actId="478"/>
          <ac:picMkLst>
            <pc:docMk/>
            <pc:sldMk cId="1932985614" sldId="260"/>
            <ac:picMk id="4" creationId="{F64A4289-C885-B542-83BC-898DA69931E1}"/>
          </ac:picMkLst>
        </pc:picChg>
        <pc:picChg chg="add mod">
          <ac:chgData name="Adamski, Robert K" userId="a1d48e09-52b4-4d34-899e-51f3b2ab2f6c" providerId="ADAL" clId="{34804DB0-20FA-2640-A39B-FA99DB323CBE}" dt="2021-04-28T16:51:29.085" v="1562" actId="1076"/>
          <ac:picMkLst>
            <pc:docMk/>
            <pc:sldMk cId="1932985614" sldId="260"/>
            <ac:picMk id="5" creationId="{A4680E8E-2C7B-444B-A7EB-F72E5302D577}"/>
          </ac:picMkLst>
        </pc:picChg>
      </pc:sldChg>
      <pc:sldChg chg="addSp delSp modSp add mod">
        <pc:chgData name="Adamski, Robert K" userId="a1d48e09-52b4-4d34-899e-51f3b2ab2f6c" providerId="ADAL" clId="{34804DB0-20FA-2640-A39B-FA99DB323CBE}" dt="2021-04-28T17:09:46.157" v="2137" actId="1076"/>
        <pc:sldMkLst>
          <pc:docMk/>
          <pc:sldMk cId="1088295928" sldId="261"/>
        </pc:sldMkLst>
        <pc:spChg chg="mod">
          <ac:chgData name="Adamski, Robert K" userId="a1d48e09-52b4-4d34-899e-51f3b2ab2f6c" providerId="ADAL" clId="{34804DB0-20FA-2640-A39B-FA99DB323CBE}" dt="2021-04-28T17:06:01.503" v="1868" actId="5793"/>
          <ac:spMkLst>
            <pc:docMk/>
            <pc:sldMk cId="1088295928" sldId="261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7:09:46.157" v="2137" actId="1076"/>
          <ac:spMkLst>
            <pc:docMk/>
            <pc:sldMk cId="1088295928" sldId="261"/>
            <ac:spMk id="3" creationId="{613A4688-0F4C-C844-A64E-83BBD50DB235}"/>
          </ac:spMkLst>
        </pc:spChg>
        <pc:spChg chg="del mod">
          <ac:chgData name="Adamski, Robert K" userId="a1d48e09-52b4-4d34-899e-51f3b2ab2f6c" providerId="ADAL" clId="{34804DB0-20FA-2640-A39B-FA99DB323CBE}" dt="2021-04-28T17:04:34.461" v="1812" actId="478"/>
          <ac:spMkLst>
            <pc:docMk/>
            <pc:sldMk cId="1088295928" sldId="261"/>
            <ac:spMk id="6" creationId="{76ECFE38-B8D0-4843-94BA-F78E0394390C}"/>
          </ac:spMkLst>
        </pc:spChg>
        <pc:picChg chg="add mod">
          <ac:chgData name="Adamski, Robert K" userId="a1d48e09-52b4-4d34-899e-51f3b2ab2f6c" providerId="ADAL" clId="{34804DB0-20FA-2640-A39B-FA99DB323CBE}" dt="2021-04-28T17:07:09.537" v="1927" actId="1076"/>
          <ac:picMkLst>
            <pc:docMk/>
            <pc:sldMk cId="1088295928" sldId="261"/>
            <ac:picMk id="4" creationId="{5D1B72B7-A5CF-774C-8F0E-5DDA94F0B973}"/>
          </ac:picMkLst>
        </pc:picChg>
        <pc:picChg chg="del">
          <ac:chgData name="Adamski, Robert K" userId="a1d48e09-52b4-4d34-899e-51f3b2ab2f6c" providerId="ADAL" clId="{34804DB0-20FA-2640-A39B-FA99DB323CBE}" dt="2021-04-28T17:04:29.534" v="1810" actId="478"/>
          <ac:picMkLst>
            <pc:docMk/>
            <pc:sldMk cId="1088295928" sldId="261"/>
            <ac:picMk id="5" creationId="{A4680E8E-2C7B-444B-A7EB-F72E5302D577}"/>
          </ac:picMkLst>
        </pc:picChg>
      </pc:sldChg>
      <pc:sldChg chg="addSp delSp modSp add mod">
        <pc:chgData name="Adamski, Robert K" userId="a1d48e09-52b4-4d34-899e-51f3b2ab2f6c" providerId="ADAL" clId="{34804DB0-20FA-2640-A39B-FA99DB323CBE}" dt="2021-04-28T17:15:29.776" v="2529" actId="255"/>
        <pc:sldMkLst>
          <pc:docMk/>
          <pc:sldMk cId="1064243264" sldId="262"/>
        </pc:sldMkLst>
        <pc:spChg chg="mod">
          <ac:chgData name="Adamski, Robert K" userId="a1d48e09-52b4-4d34-899e-51f3b2ab2f6c" providerId="ADAL" clId="{34804DB0-20FA-2640-A39B-FA99DB323CBE}" dt="2021-04-28T17:10:42.260" v="2175" actId="20577"/>
          <ac:spMkLst>
            <pc:docMk/>
            <pc:sldMk cId="1064243264" sldId="262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7:13:49.194" v="2343" actId="14100"/>
          <ac:spMkLst>
            <pc:docMk/>
            <pc:sldMk cId="1064243264" sldId="262"/>
            <ac:spMk id="3" creationId="{613A4688-0F4C-C844-A64E-83BBD50DB235}"/>
          </ac:spMkLst>
        </pc:spChg>
        <pc:spChg chg="add mod">
          <ac:chgData name="Adamski, Robert K" userId="a1d48e09-52b4-4d34-899e-51f3b2ab2f6c" providerId="ADAL" clId="{34804DB0-20FA-2640-A39B-FA99DB323CBE}" dt="2021-04-28T17:15:29.776" v="2529" actId="255"/>
          <ac:spMkLst>
            <pc:docMk/>
            <pc:sldMk cId="1064243264" sldId="262"/>
            <ac:spMk id="6" creationId="{A3248D41-CB93-B94A-A8B1-D0B586E2E282}"/>
          </ac:spMkLst>
        </pc:spChg>
        <pc:picChg chg="del">
          <ac:chgData name="Adamski, Robert K" userId="a1d48e09-52b4-4d34-899e-51f3b2ab2f6c" providerId="ADAL" clId="{34804DB0-20FA-2640-A39B-FA99DB323CBE}" dt="2021-04-28T17:09:55.043" v="2139" actId="478"/>
          <ac:picMkLst>
            <pc:docMk/>
            <pc:sldMk cId="1064243264" sldId="262"/>
            <ac:picMk id="4" creationId="{5D1B72B7-A5CF-774C-8F0E-5DDA94F0B973}"/>
          </ac:picMkLst>
        </pc:picChg>
        <pc:picChg chg="add mod">
          <ac:chgData name="Adamski, Robert K" userId="a1d48e09-52b4-4d34-899e-51f3b2ab2f6c" providerId="ADAL" clId="{34804DB0-20FA-2640-A39B-FA99DB323CBE}" dt="2021-04-28T17:11:31.184" v="2179" actId="1076"/>
          <ac:picMkLst>
            <pc:docMk/>
            <pc:sldMk cId="1064243264" sldId="262"/>
            <ac:picMk id="5" creationId="{D25FF723-4207-5843-9C31-632941B53DDB}"/>
          </ac:picMkLst>
        </pc:picChg>
      </pc:sldChg>
      <pc:sldChg chg="addSp delSp modSp add mod">
        <pc:chgData name="Adamski, Robert K" userId="a1d48e09-52b4-4d34-899e-51f3b2ab2f6c" providerId="ADAL" clId="{34804DB0-20FA-2640-A39B-FA99DB323CBE}" dt="2021-04-28T17:35:16.447" v="4055" actId="1076"/>
        <pc:sldMkLst>
          <pc:docMk/>
          <pc:sldMk cId="538050997" sldId="263"/>
        </pc:sldMkLst>
        <pc:spChg chg="mod">
          <ac:chgData name="Adamski, Robert K" userId="a1d48e09-52b4-4d34-899e-51f3b2ab2f6c" providerId="ADAL" clId="{34804DB0-20FA-2640-A39B-FA99DB323CBE}" dt="2021-04-28T17:18:02.598" v="2569" actId="20577"/>
          <ac:spMkLst>
            <pc:docMk/>
            <pc:sldMk cId="538050997" sldId="263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7:35:16.447" v="4055" actId="1076"/>
          <ac:spMkLst>
            <pc:docMk/>
            <pc:sldMk cId="538050997" sldId="263"/>
            <ac:spMk id="3" creationId="{613A4688-0F4C-C844-A64E-83BBD50DB235}"/>
          </ac:spMkLst>
        </pc:spChg>
        <pc:spChg chg="del">
          <ac:chgData name="Adamski, Robert K" userId="a1d48e09-52b4-4d34-899e-51f3b2ab2f6c" providerId="ADAL" clId="{34804DB0-20FA-2640-A39B-FA99DB323CBE}" dt="2021-04-28T17:18:05.608" v="2570" actId="478"/>
          <ac:spMkLst>
            <pc:docMk/>
            <pc:sldMk cId="538050997" sldId="263"/>
            <ac:spMk id="6" creationId="{A3248D41-CB93-B94A-A8B1-D0B586E2E282}"/>
          </ac:spMkLst>
        </pc:spChg>
        <pc:spChg chg="add mod">
          <ac:chgData name="Adamski, Robert K" userId="a1d48e09-52b4-4d34-899e-51f3b2ab2f6c" providerId="ADAL" clId="{34804DB0-20FA-2640-A39B-FA99DB323CBE}" dt="2021-04-28T17:35:09.719" v="4054" actId="1076"/>
          <ac:spMkLst>
            <pc:docMk/>
            <pc:sldMk cId="538050997" sldId="263"/>
            <ac:spMk id="7" creationId="{6381EA2B-704D-F24C-BE6F-89545FE117CF}"/>
          </ac:spMkLst>
        </pc:spChg>
        <pc:picChg chg="add mod">
          <ac:chgData name="Adamski, Robert K" userId="a1d48e09-52b4-4d34-899e-51f3b2ab2f6c" providerId="ADAL" clId="{34804DB0-20FA-2640-A39B-FA99DB323CBE}" dt="2021-04-28T17:18:32.479" v="2572" actId="1076"/>
          <ac:picMkLst>
            <pc:docMk/>
            <pc:sldMk cId="538050997" sldId="263"/>
            <ac:picMk id="4" creationId="{E863E5CD-1B70-8C47-8F8E-7CA8EF02CF24}"/>
          </ac:picMkLst>
        </pc:picChg>
        <pc:picChg chg="del">
          <ac:chgData name="Adamski, Robert K" userId="a1d48e09-52b4-4d34-899e-51f3b2ab2f6c" providerId="ADAL" clId="{34804DB0-20FA-2640-A39B-FA99DB323CBE}" dt="2021-04-28T17:15:51.329" v="2531" actId="478"/>
          <ac:picMkLst>
            <pc:docMk/>
            <pc:sldMk cId="538050997" sldId="263"/>
            <ac:picMk id="5" creationId="{D25FF723-4207-5843-9C31-632941B53DDB}"/>
          </ac:picMkLst>
        </pc:picChg>
      </pc:sldChg>
      <pc:sldChg chg="addSp delSp modSp add mod">
        <pc:chgData name="Adamski, Robert K" userId="a1d48e09-52b4-4d34-899e-51f3b2ab2f6c" providerId="ADAL" clId="{34804DB0-20FA-2640-A39B-FA99DB323CBE}" dt="2021-04-28T17:29:35.647" v="3676" actId="20577"/>
        <pc:sldMkLst>
          <pc:docMk/>
          <pc:sldMk cId="3269978184" sldId="264"/>
        </pc:sldMkLst>
        <pc:spChg chg="mod">
          <ac:chgData name="Adamski, Robert K" userId="a1d48e09-52b4-4d34-899e-51f3b2ab2f6c" providerId="ADAL" clId="{34804DB0-20FA-2640-A39B-FA99DB323CBE}" dt="2021-04-28T17:23:22.325" v="2978" actId="20577"/>
          <ac:spMkLst>
            <pc:docMk/>
            <pc:sldMk cId="3269978184" sldId="264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7:26:42.967" v="3313" actId="20577"/>
          <ac:spMkLst>
            <pc:docMk/>
            <pc:sldMk cId="3269978184" sldId="264"/>
            <ac:spMk id="3" creationId="{613A4688-0F4C-C844-A64E-83BBD50DB235}"/>
          </ac:spMkLst>
        </pc:spChg>
        <pc:spChg chg="add del mod">
          <ac:chgData name="Adamski, Robert K" userId="a1d48e09-52b4-4d34-899e-51f3b2ab2f6c" providerId="ADAL" clId="{34804DB0-20FA-2640-A39B-FA99DB323CBE}" dt="2021-04-28T17:26:45.530" v="3315"/>
          <ac:spMkLst>
            <pc:docMk/>
            <pc:sldMk cId="3269978184" sldId="264"/>
            <ac:spMk id="5" creationId="{68490BBD-8118-584A-B233-1C0675F4AE8D}"/>
          </ac:spMkLst>
        </pc:spChg>
        <pc:spChg chg="add mod">
          <ac:chgData name="Adamski, Robert K" userId="a1d48e09-52b4-4d34-899e-51f3b2ab2f6c" providerId="ADAL" clId="{34804DB0-20FA-2640-A39B-FA99DB323CBE}" dt="2021-04-28T17:29:35.647" v="3676" actId="20577"/>
          <ac:spMkLst>
            <pc:docMk/>
            <pc:sldMk cId="3269978184" sldId="264"/>
            <ac:spMk id="6" creationId="{E22076CF-CE29-9049-A1E2-08DF88CA9B1C}"/>
          </ac:spMkLst>
        </pc:spChg>
        <pc:spChg chg="del mod">
          <ac:chgData name="Adamski, Robert K" userId="a1d48e09-52b4-4d34-899e-51f3b2ab2f6c" providerId="ADAL" clId="{34804DB0-20FA-2640-A39B-FA99DB323CBE}" dt="2021-04-28T17:23:29.534" v="2981" actId="478"/>
          <ac:spMkLst>
            <pc:docMk/>
            <pc:sldMk cId="3269978184" sldId="264"/>
            <ac:spMk id="7" creationId="{6381EA2B-704D-F24C-BE6F-89545FE117CF}"/>
          </ac:spMkLst>
        </pc:spChg>
        <pc:picChg chg="del">
          <ac:chgData name="Adamski, Robert K" userId="a1d48e09-52b4-4d34-899e-51f3b2ab2f6c" providerId="ADAL" clId="{34804DB0-20FA-2640-A39B-FA99DB323CBE}" dt="2021-04-28T17:23:24.366" v="2979" actId="478"/>
          <ac:picMkLst>
            <pc:docMk/>
            <pc:sldMk cId="3269978184" sldId="264"/>
            <ac:picMk id="4" creationId="{E863E5CD-1B70-8C47-8F8E-7CA8EF02CF24}"/>
          </ac:picMkLst>
        </pc:picChg>
      </pc:sldChg>
      <pc:sldChg chg="delSp modSp add mod">
        <pc:chgData name="Adamski, Robert K" userId="a1d48e09-52b4-4d34-899e-51f3b2ab2f6c" providerId="ADAL" clId="{34804DB0-20FA-2640-A39B-FA99DB323CBE}" dt="2021-04-28T17:34:16.242" v="4050" actId="20577"/>
        <pc:sldMkLst>
          <pc:docMk/>
          <pc:sldMk cId="2026009110" sldId="265"/>
        </pc:sldMkLst>
        <pc:spChg chg="mod">
          <ac:chgData name="Adamski, Robert K" userId="a1d48e09-52b4-4d34-899e-51f3b2ab2f6c" providerId="ADAL" clId="{34804DB0-20FA-2640-A39B-FA99DB323CBE}" dt="2021-04-28T17:30:05.563" v="3726" actId="20577"/>
          <ac:spMkLst>
            <pc:docMk/>
            <pc:sldMk cId="2026009110" sldId="265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7:34:16.242" v="4050" actId="20577"/>
          <ac:spMkLst>
            <pc:docMk/>
            <pc:sldMk cId="2026009110" sldId="265"/>
            <ac:spMk id="3" creationId="{613A4688-0F4C-C844-A64E-83BBD50DB235}"/>
          </ac:spMkLst>
        </pc:spChg>
        <pc:spChg chg="del">
          <ac:chgData name="Adamski, Robert K" userId="a1d48e09-52b4-4d34-899e-51f3b2ab2f6c" providerId="ADAL" clId="{34804DB0-20FA-2640-A39B-FA99DB323CBE}" dt="2021-04-28T17:30:13.724" v="3727" actId="478"/>
          <ac:spMkLst>
            <pc:docMk/>
            <pc:sldMk cId="2026009110" sldId="265"/>
            <ac:spMk id="6" creationId="{E22076CF-CE29-9049-A1E2-08DF88CA9B1C}"/>
          </ac:spMkLst>
        </pc:spChg>
      </pc:sldChg>
      <pc:sldChg chg="modSp add mod">
        <pc:chgData name="Adamski, Robert K" userId="a1d48e09-52b4-4d34-899e-51f3b2ab2f6c" providerId="ADAL" clId="{34804DB0-20FA-2640-A39B-FA99DB323CBE}" dt="2021-04-28T17:38:11.699" v="4089" actId="3626"/>
        <pc:sldMkLst>
          <pc:docMk/>
          <pc:sldMk cId="1187720223" sldId="266"/>
        </pc:sldMkLst>
        <pc:spChg chg="mod">
          <ac:chgData name="Adamski, Robert K" userId="a1d48e09-52b4-4d34-899e-51f3b2ab2f6c" providerId="ADAL" clId="{34804DB0-20FA-2640-A39B-FA99DB323CBE}" dt="2021-04-28T17:35:34.689" v="4066" actId="20577"/>
          <ac:spMkLst>
            <pc:docMk/>
            <pc:sldMk cId="1187720223" sldId="266"/>
            <ac:spMk id="2" creationId="{D79C3D14-B0CC-D24F-9DA7-5E7AFED2BB90}"/>
          </ac:spMkLst>
        </pc:spChg>
        <pc:spChg chg="mod">
          <ac:chgData name="Adamski, Robert K" userId="a1d48e09-52b4-4d34-899e-51f3b2ab2f6c" providerId="ADAL" clId="{34804DB0-20FA-2640-A39B-FA99DB323CBE}" dt="2021-04-28T17:38:11.699" v="4089" actId="3626"/>
          <ac:spMkLst>
            <pc:docMk/>
            <pc:sldMk cId="1187720223" sldId="266"/>
            <ac:spMk id="3" creationId="{613A4688-0F4C-C844-A64E-83BBD50DB235}"/>
          </ac:spMkLst>
        </pc:spChg>
      </pc:sldChg>
      <pc:sldMasterChg chg="add del addSldLayout delSldLayout">
        <pc:chgData name="Adamski, Robert K" userId="a1d48e09-52b4-4d34-899e-51f3b2ab2f6c" providerId="ADAL" clId="{34804DB0-20FA-2640-A39B-FA99DB323CBE}" dt="2021-04-26T19:59:22.206" v="5" actId="26606"/>
        <pc:sldMasterMkLst>
          <pc:docMk/>
          <pc:sldMasterMk cId="4105025632" sldId="2147483648"/>
        </pc:sldMasterMkLst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309939440" sldId="2147483649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326181969" sldId="2147483650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2824863744" sldId="2147483651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912804287" sldId="2147483652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1482209150" sldId="2147483653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3839252906" sldId="2147483654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1302409326" sldId="2147483655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1865775555" sldId="2147483656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500928056" sldId="2147483657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1509117020" sldId="2147483658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4105025632" sldId="2147483648"/>
            <pc:sldLayoutMk cId="1070578028" sldId="2147483659"/>
          </pc:sldLayoutMkLst>
        </pc:sldLayoutChg>
      </pc:sldMasterChg>
      <pc:sldMasterChg chg="del delSldLayout">
        <pc:chgData name="Adamski, Robert K" userId="a1d48e09-52b4-4d34-899e-51f3b2ab2f6c" providerId="ADAL" clId="{34804DB0-20FA-2640-A39B-FA99DB323CBE}" dt="2021-04-26T20:00:10.299" v="7" actId="26606"/>
        <pc:sldMasterMkLst>
          <pc:docMk/>
          <pc:sldMasterMk cId="249497582" sldId="2147483660"/>
        </pc:sldMasterMkLst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1847162377" sldId="2147483661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3090317038" sldId="2147483662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3317593596" sldId="2147483663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49767647" sldId="2147483664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1868896503" sldId="2147483665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744215456" sldId="2147483666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3214665663" sldId="2147483667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85956847" sldId="2147483668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2053519891" sldId="2147483669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3219590259" sldId="2147483670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951471757" sldId="2147483671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750795948" sldId="2147483672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3058383998" sldId="2147483673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3391168577" sldId="2147483674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3225340553" sldId="2147483675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222379664" sldId="2147483676"/>
          </pc:sldLayoutMkLst>
        </pc:sldLayoutChg>
        <pc:sldLayoutChg chg="del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249497582" sldId="2147483660"/>
            <pc:sldLayoutMk cId="2194361791" sldId="2147483677"/>
          </pc:sldLayoutMkLst>
        </pc:sldLayoutChg>
      </pc:sldMasterChg>
      <pc:sldMasterChg chg="add del replId addSldLayout delSldLayout">
        <pc:chgData name="Adamski, Robert K" userId="a1d48e09-52b4-4d34-899e-51f3b2ab2f6c" providerId="ADAL" clId="{34804DB0-20FA-2640-A39B-FA99DB323CBE}" dt="2021-04-26T19:59:18.983" v="3" actId="26606"/>
        <pc:sldMasterMkLst>
          <pc:docMk/>
          <pc:sldMasterMk cId="1432785364" sldId="2147483660"/>
        </pc:sldMasterMkLst>
        <pc:sldLayoutChg chg="add del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3361383100" sldId="2147483661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3535867387" sldId="2147483662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3097472617" sldId="2147483663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1184497052" sldId="2147483664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4260063163" sldId="2147483665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2966071623" sldId="2147483666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2380386051" sldId="2147483667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3139563129" sldId="2147483668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1286586911" sldId="2147483669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1290056721" sldId="2147483670"/>
          </pc:sldLayoutMkLst>
        </pc:sldLayoutChg>
        <pc:sldLayoutChg chg="add del replId">
          <pc:chgData name="Adamski, Robert K" userId="a1d48e09-52b4-4d34-899e-51f3b2ab2f6c" providerId="ADAL" clId="{34804DB0-20FA-2640-A39B-FA99DB323CBE}" dt="2021-04-26T19:59:18.983" v="3" actId="26606"/>
          <pc:sldLayoutMkLst>
            <pc:docMk/>
            <pc:sldMasterMk cId="1432785364" sldId="2147483660"/>
            <pc:sldLayoutMk cId="1825997043" sldId="2147483671"/>
          </pc:sldLayoutMkLst>
        </pc:sldLayoutChg>
      </pc:sldMasterChg>
      <pc:sldMasterChg chg="add del addSldLayout delSldLayout">
        <pc:chgData name="Adamski, Robert K" userId="a1d48e09-52b4-4d34-899e-51f3b2ab2f6c" providerId="ADAL" clId="{34804DB0-20FA-2640-A39B-FA99DB323CBE}" dt="2021-04-26T19:59:22.206" v="5" actId="26606"/>
        <pc:sldMasterMkLst>
          <pc:docMk/>
          <pc:sldMasterMk cId="3287783514" sldId="2147483673"/>
        </pc:sldMasterMkLst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2652762831" sldId="2147483662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273162032" sldId="2147483663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3449171499" sldId="2147483664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638441203" sldId="2147483665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2704666760" sldId="2147483666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3440507313" sldId="2147483667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3518418595" sldId="2147483668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595548590" sldId="2147483669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3639670686" sldId="2147483670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4018781576" sldId="2147483671"/>
          </pc:sldLayoutMkLst>
        </pc:sldLayoutChg>
        <pc:sldLayoutChg chg="add del">
          <pc:chgData name="Adamski, Robert K" userId="a1d48e09-52b4-4d34-899e-51f3b2ab2f6c" providerId="ADAL" clId="{34804DB0-20FA-2640-A39B-FA99DB323CBE}" dt="2021-04-26T19:59:22.206" v="5" actId="26606"/>
          <pc:sldLayoutMkLst>
            <pc:docMk/>
            <pc:sldMasterMk cId="3287783514" sldId="2147483673"/>
            <pc:sldLayoutMk cId="148426515" sldId="2147483672"/>
          </pc:sldLayoutMkLst>
        </pc:sldLayoutChg>
      </pc:sldMasterChg>
      <pc:sldMasterChg chg="add replId addSldLayout">
        <pc:chgData name="Adamski, Robert K" userId="a1d48e09-52b4-4d34-899e-51f3b2ab2f6c" providerId="ADAL" clId="{34804DB0-20FA-2640-A39B-FA99DB323CBE}" dt="2021-04-26T20:00:10.299" v="7" actId="26606"/>
        <pc:sldMasterMkLst>
          <pc:docMk/>
          <pc:sldMasterMk cId="3048343847" sldId="2147483678"/>
        </pc:sldMasterMkLst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3449848984" sldId="2147483679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1759970603" sldId="2147483680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1789470596" sldId="2147483681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4165320353" sldId="2147483682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4008598495" sldId="2147483683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646809052" sldId="2147483684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3011254717" sldId="2147483685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347751780" sldId="2147483686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3425349202" sldId="2147483687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1846855621" sldId="2147483688"/>
          </pc:sldLayoutMkLst>
        </pc:sldLayoutChg>
        <pc:sldLayoutChg chg="add replId">
          <pc:chgData name="Adamski, Robert K" userId="a1d48e09-52b4-4d34-899e-51f3b2ab2f6c" providerId="ADAL" clId="{34804DB0-20FA-2640-A39B-FA99DB323CBE}" dt="2021-04-26T20:00:10.299" v="7" actId="26606"/>
          <pc:sldLayoutMkLst>
            <pc:docMk/>
            <pc:sldMasterMk cId="3048343847" sldId="2147483678"/>
            <pc:sldLayoutMk cId="835702402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587D9-9C5B-B64F-9BFD-BFD601ABA1B3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695F1-1C78-244D-B9FC-28808D504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4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2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5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0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3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695F1-1C78-244D-B9FC-28808D504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A0C0817-A112-4847-8014-A94B7D2A4EA3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3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548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107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2644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4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61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836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76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87CAB8-DCAE-46A5-AADA-B3FAD11A54E0}" type="datetime1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9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C646AA-F36E-4540-911D-FFFC0A0EF24A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6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7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7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4/26/21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3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0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5B1AD7AF-3A60-4C4F-979F-367102EFD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7DACB-65C1-2345-89B1-F685BC08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86338"/>
            <a:ext cx="9448800" cy="1259687"/>
          </a:xfrm>
        </p:spPr>
        <p:txBody>
          <a:bodyPr>
            <a:normAutofit/>
          </a:bodyPr>
          <a:lstStyle/>
          <a:p>
            <a:r>
              <a:rPr lang="en-US" dirty="0"/>
              <a:t>Created by: Robert Adamski</a:t>
            </a:r>
          </a:p>
          <a:p>
            <a:r>
              <a:rPr lang="en-US" dirty="0"/>
              <a:t>Professor </a:t>
            </a:r>
            <a:r>
              <a:rPr lang="en-US" dirty="0" err="1"/>
              <a:t>Ragheb</a:t>
            </a:r>
            <a:endParaRPr lang="en-US" dirty="0"/>
          </a:p>
          <a:p>
            <a:r>
              <a:rPr lang="en-US" dirty="0"/>
              <a:t>NPRE 498</a:t>
            </a: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56177C8A-E75D-4FB9-8BA0-1FC843442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2">
            <a:extLst>
              <a:ext uri="{FF2B5EF4-FFF2-40B4-BE49-F238E27FC236}">
                <a16:creationId xmlns:a16="http://schemas.microsoft.com/office/drawing/2014/main" id="{64D5A4F4-D4E3-46DE-875C-AD1C203EB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>
            <a:off x="-1232293" y="1252715"/>
            <a:ext cx="4587300" cy="2122714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5BD1DD2-85A0-4736-89A9-C9D793DCA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 flipH="1" flipV="1">
            <a:off x="8836996" y="1216990"/>
            <a:ext cx="4587300" cy="212271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A09ED-7880-C743-B93F-032A87633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32115"/>
            <a:ext cx="9448800" cy="3118150"/>
          </a:xfrm>
        </p:spPr>
        <p:txBody>
          <a:bodyPr>
            <a:normAutofit/>
          </a:bodyPr>
          <a:lstStyle/>
          <a:p>
            <a:r>
              <a:rPr lang="en-US" dirty="0"/>
              <a:t>Battery and hydrogen aircraft concepts</a:t>
            </a:r>
          </a:p>
        </p:txBody>
      </p:sp>
    </p:spTree>
    <p:extLst>
      <p:ext uri="{BB962C8B-B14F-4D97-AF65-F5344CB8AC3E}">
        <p14:creationId xmlns:p14="http://schemas.microsoft.com/office/powerpoint/2010/main" val="2593007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Future of battery and hydrogen aircrafts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43" y="2296194"/>
            <a:ext cx="7678934" cy="4462272"/>
          </a:xfrm>
        </p:spPr>
        <p:txBody>
          <a:bodyPr>
            <a:normAutofit/>
          </a:bodyPr>
          <a:lstStyle/>
          <a:p>
            <a:r>
              <a:rPr lang="en-US" dirty="0"/>
              <a:t>Battery powered aircraft to be used in military missions</a:t>
            </a:r>
          </a:p>
          <a:p>
            <a:r>
              <a:rPr lang="en-US" dirty="0" err="1"/>
              <a:t>eVTOL</a:t>
            </a:r>
            <a:r>
              <a:rPr lang="en-US" dirty="0"/>
              <a:t> prospects to be a $1.5 trillion market by 2040</a:t>
            </a:r>
          </a:p>
          <a:p>
            <a:r>
              <a:rPr lang="en-US" dirty="0"/>
              <a:t>Air taxi hub by 2025</a:t>
            </a:r>
          </a:p>
          <a:p>
            <a:r>
              <a:rPr lang="en-US" dirty="0"/>
              <a:t>Unmanned Aerial Vehicles (UAVs)</a:t>
            </a:r>
          </a:p>
          <a:p>
            <a:r>
              <a:rPr lang="en-US" dirty="0"/>
              <a:t>Hydrogen-powered aircraft unlikely to be the main solution to carbon emissions by 2050</a:t>
            </a:r>
          </a:p>
          <a:p>
            <a:pPr lvl="1"/>
            <a:r>
              <a:rPr lang="en-US" dirty="0"/>
              <a:t>Passenger numbers to double by 2037</a:t>
            </a:r>
          </a:p>
        </p:txBody>
      </p:sp>
    </p:spTree>
    <p:extLst>
      <p:ext uri="{BB962C8B-B14F-4D97-AF65-F5344CB8AC3E}">
        <p14:creationId xmlns:p14="http://schemas.microsoft.com/office/powerpoint/2010/main" val="2026009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43" y="2296194"/>
            <a:ext cx="7678934" cy="4462272"/>
          </a:xfrm>
        </p:spPr>
        <p:txBody>
          <a:bodyPr>
            <a:normAutofit/>
          </a:bodyPr>
          <a:lstStyle/>
          <a:p>
            <a:r>
              <a:rPr lang="en-US" dirty="0"/>
              <a:t>http://mragheb.com/NPRE%20498ES%20Energy%20Storage%20Systems/Battery%20and%20Fuel%20Cell%20Aircraft.pdf</a:t>
            </a:r>
          </a:p>
          <a:p>
            <a:r>
              <a:rPr lang="en-US" dirty="0"/>
              <a:t>https://www.bbc.com/future/article/20210401-the-worlds-first-commercial-hydrogen-plane </a:t>
            </a:r>
          </a:p>
          <a:p>
            <a:r>
              <a:rPr lang="en-US" dirty="0"/>
              <a:t>https://www.bbc.com/future/article/20200617-the-largest-electric-plane-ever-to-fly</a:t>
            </a:r>
          </a:p>
          <a:p>
            <a:r>
              <a:rPr lang="en-US" dirty="0"/>
              <a:t>https://www.airbus.com/newsroom/stories/hydrogen-aviation-understanding-challenges-to-widespread-adoption.html </a:t>
            </a:r>
          </a:p>
        </p:txBody>
      </p:sp>
    </p:spTree>
    <p:extLst>
      <p:ext uri="{BB962C8B-B14F-4D97-AF65-F5344CB8AC3E}">
        <p14:creationId xmlns:p14="http://schemas.microsoft.com/office/powerpoint/2010/main" val="118772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Carbon dioxide Aviation emissions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dirty="0"/>
              <a:t>Commercial aviation CO­­</a:t>
            </a:r>
            <a:r>
              <a:rPr lang="en-US" baseline="-25000" dirty="0"/>
              <a:t>2</a:t>
            </a:r>
            <a:r>
              <a:rPr lang="en-US" sz="2000" baseline="-25000" dirty="0"/>
              <a:t> </a:t>
            </a:r>
            <a:r>
              <a:rPr lang="en-US" sz="2000" dirty="0"/>
              <a:t>contribution: 2.5% globally</a:t>
            </a:r>
          </a:p>
          <a:p>
            <a:pPr lvl="1"/>
            <a:r>
              <a:rPr lang="en-US" dirty="0"/>
              <a:t>Contrails account for much more of aviation’s effects on the environment</a:t>
            </a:r>
          </a:p>
          <a:p>
            <a:r>
              <a:rPr lang="en-US" dirty="0"/>
              <a:t>Improved efficiency in aviation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down 50% since 1990</a:t>
            </a:r>
          </a:p>
          <a:p>
            <a:pPr lvl="2"/>
            <a:r>
              <a:rPr lang="en-US" dirty="0"/>
              <a:t>Rising air traffic</a:t>
            </a:r>
          </a:p>
        </p:txBody>
      </p:sp>
    </p:spTree>
    <p:extLst>
      <p:ext uri="{BB962C8B-B14F-4D97-AF65-F5344CB8AC3E}">
        <p14:creationId xmlns:p14="http://schemas.microsoft.com/office/powerpoint/2010/main" val="366860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Battery powered electric aircrafts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dirty="0"/>
              <a:t>More than 200 electric aircraft in development</a:t>
            </a:r>
          </a:p>
          <a:p>
            <a:pPr lvl="1"/>
            <a:r>
              <a:rPr lang="en-US" dirty="0"/>
              <a:t>30% increase in projects between 2018 and 2019</a:t>
            </a:r>
          </a:p>
          <a:p>
            <a:r>
              <a:rPr lang="en-US" dirty="0" err="1"/>
              <a:t>eCaravan</a:t>
            </a:r>
            <a:endParaRPr lang="en-US" dirty="0"/>
          </a:p>
          <a:p>
            <a:pPr lvl="1"/>
            <a:r>
              <a:rPr lang="en-US" dirty="0"/>
              <a:t>Developed by </a:t>
            </a:r>
            <a:r>
              <a:rPr lang="en-US" dirty="0" err="1"/>
              <a:t>AeroTEC</a:t>
            </a:r>
            <a:r>
              <a:rPr lang="en-US" dirty="0"/>
              <a:t> and </a:t>
            </a:r>
            <a:r>
              <a:rPr lang="en-US" dirty="0" err="1"/>
              <a:t>magniX</a:t>
            </a:r>
            <a:endParaRPr lang="en-US" dirty="0"/>
          </a:p>
          <a:p>
            <a:pPr lvl="1"/>
            <a:r>
              <a:rPr lang="en-US" dirty="0"/>
              <a:t>Tested for a 30-minute flight</a:t>
            </a:r>
          </a:p>
          <a:p>
            <a:pPr lvl="2"/>
            <a:r>
              <a:rPr lang="en-US" dirty="0"/>
              <a:t>Much more affordable than conventional jet fuel</a:t>
            </a:r>
          </a:p>
          <a:p>
            <a:r>
              <a:rPr lang="en-US" dirty="0" err="1"/>
              <a:t>eVTOL</a:t>
            </a:r>
            <a:r>
              <a:rPr lang="en-US" dirty="0"/>
              <a:t> Aircraft</a:t>
            </a:r>
          </a:p>
          <a:p>
            <a:pPr lvl="1"/>
            <a:r>
              <a:rPr lang="en-US" dirty="0"/>
              <a:t>Electric taxi concept</a:t>
            </a:r>
          </a:p>
          <a:p>
            <a:pPr lvl="2"/>
            <a:r>
              <a:rPr lang="en-US" dirty="0"/>
              <a:t>Improve carbon emissions while completely transforming the transportation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0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Hexa</a:t>
            </a:r>
            <a:r>
              <a:rPr lang="en-US" dirty="0"/>
              <a:t> </a:t>
            </a:r>
            <a:r>
              <a:rPr lang="en-US" dirty="0" err="1"/>
              <a:t>evtol</a:t>
            </a:r>
            <a:r>
              <a:rPr lang="en-US" dirty="0"/>
              <a:t> aircraft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867916"/>
            <a:ext cx="3855537" cy="4618228"/>
          </a:xfrm>
        </p:spPr>
        <p:txBody>
          <a:bodyPr>
            <a:normAutofit/>
          </a:bodyPr>
          <a:lstStyle/>
          <a:p>
            <a:r>
              <a:rPr lang="en-US" dirty="0"/>
              <a:t>Simple sustainment footprints</a:t>
            </a:r>
          </a:p>
          <a:p>
            <a:r>
              <a:rPr lang="en-US" dirty="0"/>
              <a:t>Holds one passenger</a:t>
            </a:r>
          </a:p>
          <a:p>
            <a:r>
              <a:rPr lang="en-US" dirty="0"/>
              <a:t>Operate for 10-15 minutes, 10-15 miles</a:t>
            </a:r>
          </a:p>
          <a:p>
            <a:r>
              <a:rPr lang="en-US" dirty="0"/>
              <a:t>Easy to learn</a:t>
            </a:r>
          </a:p>
          <a:p>
            <a:pPr lvl="1"/>
            <a:r>
              <a:rPr lang="en-US" dirty="0"/>
              <a:t>No pilot license required</a:t>
            </a:r>
          </a:p>
          <a:p>
            <a:r>
              <a:rPr lang="en-US" dirty="0"/>
              <a:t>Useful to Air Force military missions</a:t>
            </a:r>
          </a:p>
          <a:p>
            <a:r>
              <a:rPr lang="en-US" dirty="0"/>
              <a:t>Plans to fully automate the aircraft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A4289-C885-B542-83BC-898DA6993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566" y="2196661"/>
            <a:ext cx="4033434" cy="28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4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All-</a:t>
            </a:r>
            <a:r>
              <a:rPr lang="en-US" dirty="0" err="1"/>
              <a:t>evtol</a:t>
            </a:r>
            <a:r>
              <a:rPr lang="en-US" dirty="0"/>
              <a:t> aircraft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6" y="1867916"/>
            <a:ext cx="4139093" cy="2655316"/>
          </a:xfrm>
        </p:spPr>
        <p:txBody>
          <a:bodyPr>
            <a:normAutofit/>
          </a:bodyPr>
          <a:lstStyle/>
          <a:p>
            <a:r>
              <a:rPr lang="en-US" dirty="0"/>
              <a:t>Contract with United Airlines</a:t>
            </a:r>
          </a:p>
          <a:p>
            <a:r>
              <a:rPr lang="en-US" dirty="0"/>
              <a:t>Transport customers zero emissions</a:t>
            </a:r>
          </a:p>
          <a:p>
            <a:pPr lvl="1"/>
            <a:r>
              <a:rPr lang="en-US" dirty="0"/>
              <a:t>4 passengers, 1 pilot</a:t>
            </a:r>
          </a:p>
          <a:p>
            <a:pPr lvl="1"/>
            <a:r>
              <a:rPr lang="en-US" dirty="0"/>
              <a:t>$3.30/mile, 60-mile range</a:t>
            </a:r>
          </a:p>
          <a:p>
            <a:pPr lvl="1"/>
            <a:r>
              <a:rPr lang="en-US" dirty="0"/>
              <a:t>Can travel up to 150 mph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80E8E-2C7B-444B-A7EB-F72E5302D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60" y="4336250"/>
            <a:ext cx="7001764" cy="2357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CFE38-B8D0-4843-94BA-F78E0394390C}"/>
              </a:ext>
            </a:extLst>
          </p:cNvPr>
          <p:cNvSpPr txBox="1"/>
          <p:nvPr/>
        </p:nvSpPr>
        <p:spPr>
          <a:xfrm>
            <a:off x="8395761" y="1849674"/>
            <a:ext cx="34625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Plans to decarbonize air travel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Hollywood to LAX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Production by 2023</a:t>
            </a:r>
          </a:p>
        </p:txBody>
      </p:sp>
    </p:spTree>
    <p:extLst>
      <p:ext uri="{BB962C8B-B14F-4D97-AF65-F5344CB8AC3E}">
        <p14:creationId xmlns:p14="http://schemas.microsoft.com/office/powerpoint/2010/main" val="1932985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Brat Hydrogen fuel cell aircraft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43" y="2382808"/>
            <a:ext cx="4175669" cy="4289044"/>
          </a:xfrm>
        </p:spPr>
        <p:txBody>
          <a:bodyPr>
            <a:normAutofit/>
          </a:bodyPr>
          <a:lstStyle/>
          <a:p>
            <a:r>
              <a:rPr lang="en-US" dirty="0"/>
              <a:t>Aircraft by Boeing Company Research and Technology (BRAT) division</a:t>
            </a:r>
          </a:p>
          <a:p>
            <a:r>
              <a:rPr lang="en-US" dirty="0"/>
              <a:t>Completed flight in Spain</a:t>
            </a:r>
          </a:p>
          <a:p>
            <a:r>
              <a:rPr lang="en-US" dirty="0"/>
              <a:t>Relied on Li-ion battery boost and a single Photon Exchange Membrane fuel cell</a:t>
            </a:r>
          </a:p>
          <a:p>
            <a:r>
              <a:rPr lang="en-US" dirty="0"/>
              <a:t>2-seat plane, similar to that of the </a:t>
            </a:r>
            <a:r>
              <a:rPr lang="en-US" dirty="0" err="1"/>
              <a:t>Dimona</a:t>
            </a:r>
            <a:r>
              <a:rPr lang="en-US" dirty="0"/>
              <a:t> motorized glider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B72B7-A5CF-774C-8F0E-5DDA94F0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312" y="3250116"/>
            <a:ext cx="4170688" cy="23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5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Hyflyer</a:t>
            </a:r>
            <a:r>
              <a:rPr lang="en-US" dirty="0"/>
              <a:t> hydrogen fuel cell aircraft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43" y="2382808"/>
            <a:ext cx="3618911" cy="2278532"/>
          </a:xfrm>
        </p:spPr>
        <p:txBody>
          <a:bodyPr>
            <a:normAutofit/>
          </a:bodyPr>
          <a:lstStyle/>
          <a:p>
            <a:r>
              <a:rPr lang="en-US" dirty="0"/>
              <a:t>6-seater Piper M-Class plane</a:t>
            </a:r>
          </a:p>
          <a:p>
            <a:r>
              <a:rPr lang="en-US" dirty="0"/>
              <a:t>Zero carbon emission</a:t>
            </a:r>
          </a:p>
          <a:p>
            <a:r>
              <a:rPr lang="en-US" dirty="0"/>
              <a:t>Researched and developed by </a:t>
            </a:r>
            <a:r>
              <a:rPr lang="en-US" dirty="0" err="1"/>
              <a:t>ZeroAvia</a:t>
            </a:r>
            <a:r>
              <a:rPr lang="en-US" dirty="0"/>
              <a:t> and British partners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FF723-4207-5843-9C31-632941B53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768" y="2196660"/>
            <a:ext cx="4319018" cy="2215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48D41-CB93-B94A-A8B1-D0B586E2E282}"/>
              </a:ext>
            </a:extLst>
          </p:cNvPr>
          <p:cNvSpPr txBox="1"/>
          <p:nvPr/>
        </p:nvSpPr>
        <p:spPr>
          <a:xfrm>
            <a:off x="3962400" y="4661340"/>
            <a:ext cx="78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2023 goal: 20 passengers, 350-nautical mile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2026 goal: 80 passengers, 500-nautical mile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2030 goal: 100+ passengers, achieving near commercial operation</a:t>
            </a:r>
          </a:p>
        </p:txBody>
      </p:sp>
    </p:spTree>
    <p:extLst>
      <p:ext uri="{BB962C8B-B14F-4D97-AF65-F5344CB8AC3E}">
        <p14:creationId xmlns:p14="http://schemas.microsoft.com/office/powerpoint/2010/main" val="106424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European airbus concept aircraft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18" y="1995345"/>
            <a:ext cx="3618911" cy="2121407"/>
          </a:xfrm>
        </p:spPr>
        <p:txBody>
          <a:bodyPr>
            <a:normAutofit/>
          </a:bodyPr>
          <a:lstStyle/>
          <a:p>
            <a:r>
              <a:rPr lang="en-US" dirty="0"/>
              <a:t>3 designs</a:t>
            </a:r>
          </a:p>
          <a:p>
            <a:pPr lvl="1"/>
            <a:r>
              <a:rPr lang="en-US" dirty="0"/>
              <a:t>Turboprop driven</a:t>
            </a:r>
          </a:p>
          <a:p>
            <a:pPr lvl="1"/>
            <a:r>
              <a:rPr lang="en-US" dirty="0"/>
              <a:t>Turbofan driven</a:t>
            </a:r>
          </a:p>
          <a:p>
            <a:pPr lvl="1"/>
            <a:r>
              <a:rPr lang="en-US" dirty="0"/>
              <a:t>Blended-wing design (shown below)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3E5CD-1B70-8C47-8F8E-7CA8EF02C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507" y="3995928"/>
            <a:ext cx="73279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1EA2B-704D-F24C-BE6F-89545FE117CF}"/>
              </a:ext>
            </a:extLst>
          </p:cNvPr>
          <p:cNvSpPr txBox="1"/>
          <p:nvPr/>
        </p:nvSpPr>
        <p:spPr>
          <a:xfrm>
            <a:off x="7407239" y="2023871"/>
            <a:ext cx="40111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are hydrogen hybrid designs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Powered by gas-turbine engines, also burning hydrogen as fuel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Generate electricity using hydrogen fuel cells</a:t>
            </a:r>
          </a:p>
        </p:txBody>
      </p:sp>
    </p:spTree>
    <p:extLst>
      <p:ext uri="{BB962C8B-B14F-4D97-AF65-F5344CB8AC3E}">
        <p14:creationId xmlns:p14="http://schemas.microsoft.com/office/powerpoint/2010/main" val="53805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C3D14-B0CC-D24F-9DA7-5E7AFED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Limitations of battery and hydrogen aircrafts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4688-0F4C-C844-A64E-83BBD50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43" y="2036064"/>
            <a:ext cx="3835317" cy="4462272"/>
          </a:xfrm>
        </p:spPr>
        <p:txBody>
          <a:bodyPr>
            <a:normAutofit/>
          </a:bodyPr>
          <a:lstStyle/>
          <a:p>
            <a:r>
              <a:rPr lang="en-US" dirty="0"/>
              <a:t>Battery powered aircraft</a:t>
            </a:r>
          </a:p>
          <a:p>
            <a:pPr lvl="1"/>
            <a:r>
              <a:rPr lang="en-US" dirty="0"/>
              <a:t>Batteries weighing 30 times more than current jet fuel intake</a:t>
            </a:r>
          </a:p>
          <a:p>
            <a:pPr lvl="1"/>
            <a:r>
              <a:rPr lang="en-US" dirty="0"/>
              <a:t>Battery’s weight remains on the aircraft after being drained</a:t>
            </a:r>
          </a:p>
          <a:p>
            <a:pPr lvl="2"/>
            <a:r>
              <a:rPr lang="en-US" dirty="0"/>
              <a:t>Kerosene used up through the flight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076CF-CE29-9049-A1E2-08DF88CA9B1C}"/>
              </a:ext>
            </a:extLst>
          </p:cNvPr>
          <p:cNvSpPr txBox="1"/>
          <p:nvPr/>
        </p:nvSpPr>
        <p:spPr>
          <a:xfrm>
            <a:off x="7949184" y="2036064"/>
            <a:ext cx="3938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Hydrogen powered aircraft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energy by mass than jet fuel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Lower energy by volume than jet fuel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Hydrogen energy density 4 times smaller than jet fuel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Hydrogen storage tank 4 times larger than jet fuel counterpart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Producing hydrogen at scale can affect carbon footprint</a:t>
            </a:r>
          </a:p>
        </p:txBody>
      </p:sp>
    </p:spTree>
    <p:extLst>
      <p:ext uri="{BB962C8B-B14F-4D97-AF65-F5344CB8AC3E}">
        <p14:creationId xmlns:p14="http://schemas.microsoft.com/office/powerpoint/2010/main" val="3269978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{645A73B9-8FE7-AB43-91A6-B5ED9E0A1122}tf10001079</Template>
  <TotalTime>2739</TotalTime>
  <Words>524</Words>
  <Application>Microsoft Macintosh PowerPoint</Application>
  <PresentationFormat>Widescreen</PresentationFormat>
  <Paragraphs>90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Vapor Trail</vt:lpstr>
      <vt:lpstr>Battery and hydrogen aircraft concepts</vt:lpstr>
      <vt:lpstr>Carbon dioxide Aviation emissions</vt:lpstr>
      <vt:lpstr>Battery powered electric aircrafts</vt:lpstr>
      <vt:lpstr>Hexa evtol aircraft</vt:lpstr>
      <vt:lpstr>All-evtol aircraft</vt:lpstr>
      <vt:lpstr>Brat Hydrogen fuel cell aircraft</vt:lpstr>
      <vt:lpstr>Hyflyer hydrogen fuel cell aircraft</vt:lpstr>
      <vt:lpstr>European airbus concept aircraft</vt:lpstr>
      <vt:lpstr>Limitations of battery and hydrogen aircrafts</vt:lpstr>
      <vt:lpstr>Future of battery and hydrogen aircrafts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Adamski, Robert K</dc:creator>
  <cp:lastModifiedBy>Adamski, Robert K</cp:lastModifiedBy>
  <cp:revision>1</cp:revision>
  <dcterms:created xsi:type="dcterms:W3CDTF">2021-04-26T19:58:36Z</dcterms:created>
  <dcterms:modified xsi:type="dcterms:W3CDTF">2021-04-28T17:38:16Z</dcterms:modified>
</cp:coreProperties>
</file>