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40"/>
  </p:notesMasterIdLst>
  <p:sldIdLst>
    <p:sldId id="256" r:id="rId2"/>
    <p:sldId id="257" r:id="rId3"/>
    <p:sldId id="259" r:id="rId4"/>
    <p:sldId id="258"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82" r:id="rId19"/>
    <p:sldId id="274" r:id="rId20"/>
    <p:sldId id="283" r:id="rId21"/>
    <p:sldId id="276" r:id="rId22"/>
    <p:sldId id="285" r:id="rId23"/>
    <p:sldId id="281" r:id="rId24"/>
    <p:sldId id="284" r:id="rId25"/>
    <p:sldId id="275" r:id="rId26"/>
    <p:sldId id="277" r:id="rId27"/>
    <p:sldId id="287" r:id="rId28"/>
    <p:sldId id="280" r:id="rId29"/>
    <p:sldId id="289" r:id="rId30"/>
    <p:sldId id="278" r:id="rId31"/>
    <p:sldId id="288" r:id="rId32"/>
    <p:sldId id="279" r:id="rId33"/>
    <p:sldId id="290" r:id="rId34"/>
    <p:sldId id="286" r:id="rId35"/>
    <p:sldId id="291" r:id="rId36"/>
    <p:sldId id="292" r:id="rId37"/>
    <p:sldId id="293" r:id="rId38"/>
    <p:sldId id="29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DF771-BB90-4302-AA39-CB269EDD5EC5}" v="45" dt="2022-04-25T04:36:36.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6" autoAdjust="0"/>
    <p:restoredTop sz="94660"/>
  </p:normalViewPr>
  <p:slideViewPr>
    <p:cSldViewPr snapToGrid="0">
      <p:cViewPr varScale="1">
        <p:scale>
          <a:sx n="100" d="100"/>
          <a:sy n="100" d="100"/>
        </p:scale>
        <p:origin x="36" y="2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smane ndiaye" userId="2ef404b4ce432751" providerId="LiveId" clId="{B31DF771-BB90-4302-AA39-CB269EDD5EC5}"/>
    <pc:docChg chg="undo redo custSel addSld delSld modSld sldOrd addSection delSection">
      <pc:chgData name="ousmane ndiaye" userId="2ef404b4ce432751" providerId="LiveId" clId="{B31DF771-BB90-4302-AA39-CB269EDD5EC5}" dt="2022-04-25T19:11:22.286" v="21366" actId="20577"/>
      <pc:docMkLst>
        <pc:docMk/>
      </pc:docMkLst>
      <pc:sldChg chg="addSp modSp mod setBg">
        <pc:chgData name="ousmane ndiaye" userId="2ef404b4ce432751" providerId="LiveId" clId="{B31DF771-BB90-4302-AA39-CB269EDD5EC5}" dt="2022-04-24T03:31:02.180" v="7705" actId="1036"/>
        <pc:sldMkLst>
          <pc:docMk/>
          <pc:sldMk cId="956514098" sldId="256"/>
        </pc:sldMkLst>
        <pc:spChg chg="mod">
          <ac:chgData name="ousmane ndiaye" userId="2ef404b4ce432751" providerId="LiveId" clId="{B31DF771-BB90-4302-AA39-CB269EDD5EC5}" dt="2022-04-08T04:41:48.632" v="238" actId="26606"/>
          <ac:spMkLst>
            <pc:docMk/>
            <pc:sldMk cId="956514098" sldId="256"/>
            <ac:spMk id="2" creationId="{B53FB309-9949-4719-A5A5-45C1C070CFB6}"/>
          </ac:spMkLst>
        </pc:spChg>
        <pc:spChg chg="mod">
          <ac:chgData name="ousmane ndiaye" userId="2ef404b4ce432751" providerId="LiveId" clId="{B31DF771-BB90-4302-AA39-CB269EDD5EC5}" dt="2022-04-08T04:41:48.632" v="238" actId="26606"/>
          <ac:spMkLst>
            <pc:docMk/>
            <pc:sldMk cId="956514098" sldId="256"/>
            <ac:spMk id="3" creationId="{E3CB4232-1B10-48ED-B4B3-F44138E9D455}"/>
          </ac:spMkLst>
        </pc:spChg>
        <pc:spChg chg="add">
          <ac:chgData name="ousmane ndiaye" userId="2ef404b4ce432751" providerId="LiveId" clId="{B31DF771-BB90-4302-AA39-CB269EDD5EC5}" dt="2022-04-08T04:41:48.632" v="238" actId="26606"/>
          <ac:spMkLst>
            <pc:docMk/>
            <pc:sldMk cId="956514098" sldId="256"/>
            <ac:spMk id="9" creationId="{A4092ECB-D375-4A85-AD6E-85644D2A99E5}"/>
          </ac:spMkLst>
        </pc:spChg>
        <pc:picChg chg="mod">
          <ac:chgData name="ousmane ndiaye" userId="2ef404b4ce432751" providerId="LiveId" clId="{B31DF771-BB90-4302-AA39-CB269EDD5EC5}" dt="2022-04-24T03:31:02.180" v="7705" actId="1036"/>
          <ac:picMkLst>
            <pc:docMk/>
            <pc:sldMk cId="956514098" sldId="256"/>
            <ac:picMk id="4" creationId="{64D76728-E1BF-7E90-A890-9A8F259603D2}"/>
          </ac:picMkLst>
        </pc:picChg>
        <pc:cxnChg chg="add">
          <ac:chgData name="ousmane ndiaye" userId="2ef404b4ce432751" providerId="LiveId" clId="{B31DF771-BB90-4302-AA39-CB269EDD5EC5}" dt="2022-04-08T04:41:48.632" v="238" actId="26606"/>
          <ac:cxnSpMkLst>
            <pc:docMk/>
            <pc:sldMk cId="956514098" sldId="256"/>
            <ac:cxnSpMk id="11" creationId="{B6C1711D-6DAC-4FE1-B7B6-AC8A81B84C08}"/>
          </ac:cxnSpMkLst>
        </pc:cxnChg>
      </pc:sldChg>
      <pc:sldChg chg="addSp delSp modSp mod setBg modClrScheme setClrOvrMap delDesignElem chgLayout modNotesTx">
        <pc:chgData name="ousmane ndiaye" userId="2ef404b4ce432751" providerId="LiveId" clId="{B31DF771-BB90-4302-AA39-CB269EDD5EC5}" dt="2022-04-25T04:49:43.633" v="10811" actId="20577"/>
        <pc:sldMkLst>
          <pc:docMk/>
          <pc:sldMk cId="3197718138" sldId="257"/>
        </pc:sldMkLst>
        <pc:spChg chg="mod ord">
          <ac:chgData name="ousmane ndiaye" userId="2ef404b4ce432751" providerId="LiveId" clId="{B31DF771-BB90-4302-AA39-CB269EDD5EC5}" dt="2022-04-08T03:58:20.874" v="6" actId="1076"/>
          <ac:spMkLst>
            <pc:docMk/>
            <pc:sldMk cId="3197718138" sldId="257"/>
            <ac:spMk id="2" creationId="{B7579478-48C1-436B-8AC4-DDD1E1926F35}"/>
          </ac:spMkLst>
        </pc:spChg>
        <pc:spChg chg="del mod ord">
          <ac:chgData name="ousmane ndiaye" userId="2ef404b4ce432751" providerId="LiveId" clId="{B31DF771-BB90-4302-AA39-CB269EDD5EC5}" dt="2022-04-08T03:57:44.662" v="2" actId="700"/>
          <ac:spMkLst>
            <pc:docMk/>
            <pc:sldMk cId="3197718138" sldId="257"/>
            <ac:spMk id="3" creationId="{0CE08B86-47CC-43E1-A1C7-1F3CF60B71DF}"/>
          </ac:spMkLst>
        </pc:spChg>
        <pc:spChg chg="add mod">
          <ac:chgData name="ousmane ndiaye" userId="2ef404b4ce432751" providerId="LiveId" clId="{B31DF771-BB90-4302-AA39-CB269EDD5EC5}" dt="2022-04-25T04:37:25.608" v="10187" actId="1076"/>
          <ac:spMkLst>
            <pc:docMk/>
            <pc:sldMk cId="3197718138" sldId="257"/>
            <ac:spMk id="3" creationId="{52BECE2C-148C-4F0E-8FE3-9F3BFE3A3168}"/>
          </ac:spMkLst>
        </pc:spChg>
        <pc:spChg chg="add del mod ord">
          <ac:chgData name="ousmane ndiaye" userId="2ef404b4ce432751" providerId="LiveId" clId="{B31DF771-BB90-4302-AA39-CB269EDD5EC5}" dt="2022-04-08T03:58:04.836" v="3"/>
          <ac:spMkLst>
            <pc:docMk/>
            <pc:sldMk cId="3197718138" sldId="257"/>
            <ac:spMk id="4" creationId="{0D00BBB2-BD8D-4C61-B93B-E69F20741A97}"/>
          </ac:spMkLst>
        </pc:spChg>
        <pc:spChg chg="add mod ord">
          <ac:chgData name="ousmane ndiaye" userId="2ef404b4ce432751" providerId="LiveId" clId="{B31DF771-BB90-4302-AA39-CB269EDD5EC5}" dt="2022-04-08T04:21:02.138" v="223" actId="20577"/>
          <ac:spMkLst>
            <pc:docMk/>
            <pc:sldMk cId="3197718138" sldId="257"/>
            <ac:spMk id="5" creationId="{10A154C8-B046-4BCD-84A9-A9F7A2B10A31}"/>
          </ac:spMkLst>
        </pc:spChg>
        <pc:spChg chg="add del mod">
          <ac:chgData name="ousmane ndiaye" userId="2ef404b4ce432751" providerId="LiveId" clId="{B31DF771-BB90-4302-AA39-CB269EDD5EC5}" dt="2022-04-25T04:36:55.856" v="10177" actId="21"/>
          <ac:spMkLst>
            <pc:docMk/>
            <pc:sldMk cId="3197718138" sldId="257"/>
            <ac:spMk id="8" creationId="{29C0A573-4032-479C-AECE-5D2881348064}"/>
          </ac:spMkLst>
        </pc:spChg>
        <pc:spChg chg="add del">
          <ac:chgData name="ousmane ndiaye" userId="2ef404b4ce432751" providerId="LiveId" clId="{B31DF771-BB90-4302-AA39-CB269EDD5EC5}" dt="2022-04-08T04:41:04.719" v="234"/>
          <ac:spMkLst>
            <pc:docMk/>
            <pc:sldMk cId="3197718138" sldId="257"/>
            <ac:spMk id="11" creationId="{E6C8E6EB-4C59-429B-97E4-72A058CFC4FB}"/>
          </ac:spMkLst>
        </pc:spChg>
        <pc:spChg chg="add del">
          <ac:chgData name="ousmane ndiaye" userId="2ef404b4ce432751" providerId="LiveId" clId="{B31DF771-BB90-4302-AA39-CB269EDD5EC5}" dt="2022-04-08T04:41:04.719" v="234"/>
          <ac:spMkLst>
            <pc:docMk/>
            <pc:sldMk cId="3197718138" sldId="257"/>
            <ac:spMk id="13" creationId="{B5B90362-AFCC-46A9-B41C-A257A8C5B314}"/>
          </ac:spMkLst>
        </pc:spChg>
        <pc:spChg chg="add del">
          <ac:chgData name="ousmane ndiaye" userId="2ef404b4ce432751" providerId="LiveId" clId="{B31DF771-BB90-4302-AA39-CB269EDD5EC5}" dt="2022-04-08T04:41:04.719" v="234"/>
          <ac:spMkLst>
            <pc:docMk/>
            <pc:sldMk cId="3197718138" sldId="257"/>
            <ac:spMk id="15" creationId="{F71EF7F1-38BA-471D-8CD4-2A9AE8E35527}"/>
          </ac:spMkLst>
        </pc:spChg>
        <pc:spChg chg="add del">
          <ac:chgData name="ousmane ndiaye" userId="2ef404b4ce432751" providerId="LiveId" clId="{B31DF771-BB90-4302-AA39-CB269EDD5EC5}" dt="2022-04-08T04:41:04.719" v="234"/>
          <ac:spMkLst>
            <pc:docMk/>
            <pc:sldMk cId="3197718138" sldId="257"/>
            <ac:spMk id="17" creationId="{1BB56EB9-078F-4952-AC1F-149C7A0AE4D5}"/>
          </ac:spMkLst>
        </pc:spChg>
        <pc:spChg chg="add del">
          <ac:chgData name="ousmane ndiaye" userId="2ef404b4ce432751" providerId="LiveId" clId="{B31DF771-BB90-4302-AA39-CB269EDD5EC5}" dt="2022-04-08T04:41:04.719" v="234"/>
          <ac:spMkLst>
            <pc:docMk/>
            <pc:sldMk cId="3197718138" sldId="257"/>
            <ac:spMk id="19" creationId="{D3772EE4-ED5E-4D3A-A306-B22CF866786D}"/>
          </ac:spMkLst>
        </pc:spChg>
        <pc:spChg chg="add del">
          <ac:chgData name="ousmane ndiaye" userId="2ef404b4ce432751" providerId="LiveId" clId="{B31DF771-BB90-4302-AA39-CB269EDD5EC5}" dt="2022-04-08T04:41:04.719" v="234"/>
          <ac:spMkLst>
            <pc:docMk/>
            <pc:sldMk cId="3197718138" sldId="257"/>
            <ac:spMk id="21" creationId="{10058680-D07C-4893-B2B7-91543F18AB32}"/>
          </ac:spMkLst>
        </pc:spChg>
        <pc:spChg chg="add del">
          <ac:chgData name="ousmane ndiaye" userId="2ef404b4ce432751" providerId="LiveId" clId="{B31DF771-BB90-4302-AA39-CB269EDD5EC5}" dt="2022-04-08T04:41:04.719" v="234"/>
          <ac:spMkLst>
            <pc:docMk/>
            <pc:sldMk cId="3197718138" sldId="257"/>
            <ac:spMk id="23" creationId="{7B42427A-0A1F-4A55-8705-D9179F1E0CFB}"/>
          </ac:spMkLst>
        </pc:spChg>
        <pc:spChg chg="add del">
          <ac:chgData name="ousmane ndiaye" userId="2ef404b4ce432751" providerId="LiveId" clId="{B31DF771-BB90-4302-AA39-CB269EDD5EC5}" dt="2022-04-08T04:41:04.719" v="234"/>
          <ac:spMkLst>
            <pc:docMk/>
            <pc:sldMk cId="3197718138" sldId="257"/>
            <ac:spMk id="25" creationId="{EE54A6FE-D8CB-48A3-900B-053D4EBD3B85}"/>
          </ac:spMkLst>
        </pc:spChg>
        <pc:picChg chg="add mod">
          <ac:chgData name="ousmane ndiaye" userId="2ef404b4ce432751" providerId="LiveId" clId="{B31DF771-BB90-4302-AA39-CB269EDD5EC5}" dt="2022-04-25T04:37:20.562" v="10186" actId="1076"/>
          <ac:picMkLst>
            <pc:docMk/>
            <pc:sldMk cId="3197718138" sldId="257"/>
            <ac:picMk id="4" creationId="{330860D3-F5DC-479E-8805-97B4E366A23E}"/>
          </ac:picMkLst>
        </pc:picChg>
        <pc:picChg chg="add del mod ord">
          <ac:chgData name="ousmane ndiaye" userId="2ef404b4ce432751" providerId="LiveId" clId="{B31DF771-BB90-4302-AA39-CB269EDD5EC5}" dt="2022-04-25T04:36:50.490" v="10176" actId="478"/>
          <ac:picMkLst>
            <pc:docMk/>
            <pc:sldMk cId="3197718138" sldId="257"/>
            <ac:picMk id="6" creationId="{CD734F9E-9D1D-4292-AAA0-3EC0F21B0DB1}"/>
          </ac:picMkLst>
        </pc:picChg>
      </pc:sldChg>
      <pc:sldChg chg="addSp delSp modSp new mod setBg delDesignElem modNotesTx">
        <pc:chgData name="ousmane ndiaye" userId="2ef404b4ce432751" providerId="LiveId" clId="{B31DF771-BB90-4302-AA39-CB269EDD5EC5}" dt="2022-04-25T05:09:44.285" v="13338" actId="20577"/>
        <pc:sldMkLst>
          <pc:docMk/>
          <pc:sldMk cId="54436037" sldId="258"/>
        </pc:sldMkLst>
        <pc:spChg chg="add mod">
          <ac:chgData name="ousmane ndiaye" userId="2ef404b4ce432751" providerId="LiveId" clId="{B31DF771-BB90-4302-AA39-CB269EDD5EC5}" dt="2022-04-22T08:23:44.517" v="7610" actId="404"/>
          <ac:spMkLst>
            <pc:docMk/>
            <pc:sldMk cId="54436037" sldId="258"/>
            <ac:spMk id="2" creationId="{3339B2B6-150A-425D-883D-881702136512}"/>
          </ac:spMkLst>
        </pc:spChg>
        <pc:spChg chg="del">
          <ac:chgData name="ousmane ndiaye" userId="2ef404b4ce432751" providerId="LiveId" clId="{B31DF771-BB90-4302-AA39-CB269EDD5EC5}" dt="2022-04-08T04:35:46.642" v="226" actId="26606"/>
          <ac:spMkLst>
            <pc:docMk/>
            <pc:sldMk cId="54436037" sldId="258"/>
            <ac:spMk id="2" creationId="{D4C67038-5869-4C31-BA70-6EDDAF2B70F2}"/>
          </ac:spMkLst>
        </pc:spChg>
        <pc:spChg chg="del">
          <ac:chgData name="ousmane ndiaye" userId="2ef404b4ce432751" providerId="LiveId" clId="{B31DF771-BB90-4302-AA39-CB269EDD5EC5}" dt="2022-04-08T04:35:21.278" v="225"/>
          <ac:spMkLst>
            <pc:docMk/>
            <pc:sldMk cId="54436037" sldId="258"/>
            <ac:spMk id="3" creationId="{B4D10E9A-333C-45DB-8134-9C79005293D9}"/>
          </ac:spMkLst>
        </pc:spChg>
        <pc:spChg chg="del">
          <ac:chgData name="ousmane ndiaye" userId="2ef404b4ce432751" providerId="LiveId" clId="{B31DF771-BB90-4302-AA39-CB269EDD5EC5}" dt="2022-04-08T04:35:46.642" v="226" actId="26606"/>
          <ac:spMkLst>
            <pc:docMk/>
            <pc:sldMk cId="54436037" sldId="258"/>
            <ac:spMk id="4" creationId="{5B6F2F89-A642-419D-8B14-28CE9299E55E}"/>
          </ac:spMkLst>
        </pc:spChg>
        <pc:spChg chg="add del">
          <ac:chgData name="ousmane ndiaye" userId="2ef404b4ce432751" providerId="LiveId" clId="{B31DF771-BB90-4302-AA39-CB269EDD5EC5}" dt="2022-04-08T04:41:04.719" v="234"/>
          <ac:spMkLst>
            <pc:docMk/>
            <pc:sldMk cId="54436037" sldId="258"/>
            <ac:spMk id="10" creationId="{1DDC3EF6-2EA5-44B3-94C7-9DDA67A127D0}"/>
          </ac:spMkLst>
        </pc:spChg>
        <pc:spChg chg="add del">
          <ac:chgData name="ousmane ndiaye" userId="2ef404b4ce432751" providerId="LiveId" clId="{B31DF771-BB90-4302-AA39-CB269EDD5EC5}" dt="2022-04-08T04:41:04.719" v="234"/>
          <ac:spMkLst>
            <pc:docMk/>
            <pc:sldMk cId="54436037" sldId="258"/>
            <ac:spMk id="12" creationId="{87925A9A-E9FA-496E-9C09-7C2845E0062B}"/>
          </ac:spMkLst>
        </pc:spChg>
        <pc:spChg chg="add del">
          <ac:chgData name="ousmane ndiaye" userId="2ef404b4ce432751" providerId="LiveId" clId="{B31DF771-BB90-4302-AA39-CB269EDD5EC5}" dt="2022-04-08T04:41:04.719" v="234"/>
          <ac:spMkLst>
            <pc:docMk/>
            <pc:sldMk cId="54436037" sldId="258"/>
            <ac:spMk id="14" creationId="{2073ABB4-E164-4CBF-ADFF-25552BB7913B}"/>
          </ac:spMkLst>
        </pc:spChg>
        <pc:spChg chg="add del">
          <ac:chgData name="ousmane ndiaye" userId="2ef404b4ce432751" providerId="LiveId" clId="{B31DF771-BB90-4302-AA39-CB269EDD5EC5}" dt="2022-04-08T04:41:04.719" v="234"/>
          <ac:spMkLst>
            <pc:docMk/>
            <pc:sldMk cId="54436037" sldId="258"/>
            <ac:spMk id="16" creationId="{1259A422-0023-4292-8200-E080556F30F9}"/>
          </ac:spMkLst>
        </pc:spChg>
        <pc:spChg chg="add del">
          <ac:chgData name="ousmane ndiaye" userId="2ef404b4ce432751" providerId="LiveId" clId="{B31DF771-BB90-4302-AA39-CB269EDD5EC5}" dt="2022-04-08T04:41:04.719" v="234"/>
          <ac:spMkLst>
            <pc:docMk/>
            <pc:sldMk cId="54436037" sldId="258"/>
            <ac:spMk id="18" creationId="{A2413CA5-4739-4BC9-8BB3-B0A4928D314F}"/>
          </ac:spMkLst>
        </pc:spChg>
        <pc:picChg chg="add mod">
          <ac:chgData name="ousmane ndiaye" userId="2ef404b4ce432751" providerId="LiveId" clId="{B31DF771-BB90-4302-AA39-CB269EDD5EC5}" dt="2022-04-08T04:35:46.642" v="226" actId="26606"/>
          <ac:picMkLst>
            <pc:docMk/>
            <pc:sldMk cId="54436037" sldId="258"/>
            <ac:picMk id="5" creationId="{0CBBE06C-B5BB-496F-BD33-66F898446791}"/>
          </ac:picMkLst>
        </pc:picChg>
      </pc:sldChg>
      <pc:sldChg chg="addSp delSp modSp new mod modClrScheme chgLayout modNotesTx">
        <pc:chgData name="ousmane ndiaye" userId="2ef404b4ce432751" providerId="LiveId" clId="{B31DF771-BB90-4302-AA39-CB269EDD5EC5}" dt="2022-04-25T05:06:19.069" v="12769" actId="20577"/>
        <pc:sldMkLst>
          <pc:docMk/>
          <pc:sldMk cId="3357097357" sldId="259"/>
        </pc:sldMkLst>
        <pc:spChg chg="del mod ord">
          <ac:chgData name="ousmane ndiaye" userId="2ef404b4ce432751" providerId="LiveId" clId="{B31DF771-BB90-4302-AA39-CB269EDD5EC5}" dt="2022-04-08T04:40:32.249" v="228" actId="700"/>
          <ac:spMkLst>
            <pc:docMk/>
            <pc:sldMk cId="3357097357" sldId="259"/>
            <ac:spMk id="2" creationId="{D7369BCD-698C-49AF-92AB-C0A646FE0BCB}"/>
          </ac:spMkLst>
        </pc:spChg>
        <pc:spChg chg="del mod ord">
          <ac:chgData name="ousmane ndiaye" userId="2ef404b4ce432751" providerId="LiveId" clId="{B31DF771-BB90-4302-AA39-CB269EDD5EC5}" dt="2022-04-08T04:40:32.249" v="228" actId="700"/>
          <ac:spMkLst>
            <pc:docMk/>
            <pc:sldMk cId="3357097357" sldId="259"/>
            <ac:spMk id="3" creationId="{7196EC7B-5099-4997-893A-93DE7438DE27}"/>
          </ac:spMkLst>
        </pc:spChg>
        <pc:spChg chg="del mod ord">
          <ac:chgData name="ousmane ndiaye" userId="2ef404b4ce432751" providerId="LiveId" clId="{B31DF771-BB90-4302-AA39-CB269EDD5EC5}" dt="2022-04-08T04:40:32.249" v="228" actId="700"/>
          <ac:spMkLst>
            <pc:docMk/>
            <pc:sldMk cId="3357097357" sldId="259"/>
            <ac:spMk id="4" creationId="{06064AFC-232B-4198-BE54-174D6FE2B1CC}"/>
          </ac:spMkLst>
        </pc:spChg>
        <pc:spChg chg="add mod ord">
          <ac:chgData name="ousmane ndiaye" userId="2ef404b4ce432751" providerId="LiveId" clId="{B31DF771-BB90-4302-AA39-CB269EDD5EC5}" dt="2022-04-08T04:42:02.981" v="239" actId="1076"/>
          <ac:spMkLst>
            <pc:docMk/>
            <pc:sldMk cId="3357097357" sldId="259"/>
            <ac:spMk id="5" creationId="{B0CA4708-63A9-4D84-BEBC-E1DE5AB5F8BF}"/>
          </ac:spMkLst>
        </pc:spChg>
        <pc:spChg chg="add mod ord">
          <ac:chgData name="ousmane ndiaye" userId="2ef404b4ce432751" providerId="LiveId" clId="{B31DF771-BB90-4302-AA39-CB269EDD5EC5}" dt="2022-04-25T04:54:03.616" v="10866" actId="20577"/>
          <ac:spMkLst>
            <pc:docMk/>
            <pc:sldMk cId="3357097357" sldId="259"/>
            <ac:spMk id="6" creationId="{6A66B515-401F-4CD8-89D5-462760312F4A}"/>
          </ac:spMkLst>
        </pc:spChg>
        <pc:spChg chg="add mod ord">
          <ac:chgData name="ousmane ndiaye" userId="2ef404b4ce432751" providerId="LiveId" clId="{B31DF771-BB90-4302-AA39-CB269EDD5EC5}" dt="2022-04-25T04:54:05.997" v="10869" actId="20577"/>
          <ac:spMkLst>
            <pc:docMk/>
            <pc:sldMk cId="3357097357" sldId="259"/>
            <ac:spMk id="7" creationId="{035437A9-BD2A-4D98-B791-101EA608EBE8}"/>
          </ac:spMkLst>
        </pc:spChg>
      </pc:sldChg>
      <pc:sldChg chg="new del">
        <pc:chgData name="ousmane ndiaye" userId="2ef404b4ce432751" providerId="LiveId" clId="{B31DF771-BB90-4302-AA39-CB269EDD5EC5}" dt="2022-04-09T03:50:22.078" v="323" actId="47"/>
        <pc:sldMkLst>
          <pc:docMk/>
          <pc:sldMk cId="2199580992" sldId="260"/>
        </pc:sldMkLst>
      </pc:sldChg>
      <pc:sldChg chg="addSp delSp modSp new mod setBg modNotesTx">
        <pc:chgData name="ousmane ndiaye" userId="2ef404b4ce432751" providerId="LiveId" clId="{B31DF771-BB90-4302-AA39-CB269EDD5EC5}" dt="2022-04-25T05:14:26.512" v="14187" actId="20577"/>
        <pc:sldMkLst>
          <pc:docMk/>
          <pc:sldMk cId="2044579491" sldId="261"/>
        </pc:sldMkLst>
        <pc:spChg chg="mod">
          <ac:chgData name="ousmane ndiaye" userId="2ef404b4ce432751" providerId="LiveId" clId="{B31DF771-BB90-4302-AA39-CB269EDD5EC5}" dt="2022-04-09T04:01:58.749" v="336" actId="26606"/>
          <ac:spMkLst>
            <pc:docMk/>
            <pc:sldMk cId="2044579491" sldId="261"/>
            <ac:spMk id="2" creationId="{560C1B34-E03D-43AF-B3F7-ABF5E4AB1114}"/>
          </ac:spMkLst>
        </pc:spChg>
        <pc:spChg chg="mod">
          <ac:chgData name="ousmane ndiaye" userId="2ef404b4ce432751" providerId="LiveId" clId="{B31DF771-BB90-4302-AA39-CB269EDD5EC5}" dt="2022-04-09T05:05:59.174" v="567" actId="2711"/>
          <ac:spMkLst>
            <pc:docMk/>
            <pc:sldMk cId="2044579491" sldId="261"/>
            <ac:spMk id="3" creationId="{8FE918F7-AEEF-4DA8-9D75-B6C180BABCE8}"/>
          </ac:spMkLst>
        </pc:spChg>
        <pc:spChg chg="add mod">
          <ac:chgData name="ousmane ndiaye" userId="2ef404b4ce432751" providerId="LiveId" clId="{B31DF771-BB90-4302-AA39-CB269EDD5EC5}" dt="2022-04-22T08:07:47.082" v="7102" actId="1076"/>
          <ac:spMkLst>
            <pc:docMk/>
            <pc:sldMk cId="2044579491" sldId="261"/>
            <ac:spMk id="5" creationId="{56C6DE1A-7B5D-4CD5-93CE-CC210292FA1F}"/>
          </ac:spMkLst>
        </pc:spChg>
        <pc:spChg chg="add del">
          <ac:chgData name="ousmane ndiaye" userId="2ef404b4ce432751" providerId="LiveId" clId="{B31DF771-BB90-4302-AA39-CB269EDD5EC5}" dt="2022-04-09T04:08:23.299" v="338" actId="26606"/>
          <ac:spMkLst>
            <pc:docMk/>
            <pc:sldMk cId="2044579491" sldId="261"/>
            <ac:spMk id="9" creationId="{35C3D674-3D59-4E93-80CA-0C0A9095E816}"/>
          </ac:spMkLst>
        </pc:spChg>
        <pc:spChg chg="add del">
          <ac:chgData name="ousmane ndiaye" userId="2ef404b4ce432751" providerId="LiveId" clId="{B31DF771-BB90-4302-AA39-CB269EDD5EC5}" dt="2022-04-09T04:08:23.299" v="338" actId="26606"/>
          <ac:spMkLst>
            <pc:docMk/>
            <pc:sldMk cId="2044579491" sldId="261"/>
            <ac:spMk id="13" creationId="{EF2A81E1-BCBE-426B-8C09-33274E69409D}"/>
          </ac:spMkLst>
        </pc:spChg>
        <pc:spChg chg="add">
          <ac:chgData name="ousmane ndiaye" userId="2ef404b4ce432751" providerId="LiveId" clId="{B31DF771-BB90-4302-AA39-CB269EDD5EC5}" dt="2022-04-09T04:08:23.299" v="338" actId="26606"/>
          <ac:spMkLst>
            <pc:docMk/>
            <pc:sldMk cId="2044579491" sldId="261"/>
            <ac:spMk id="22" creationId="{35C3D674-3D59-4E93-80CA-0C0A9095E816}"/>
          </ac:spMkLst>
        </pc:spChg>
        <pc:spChg chg="add">
          <ac:chgData name="ousmane ndiaye" userId="2ef404b4ce432751" providerId="LiveId" clId="{B31DF771-BB90-4302-AA39-CB269EDD5EC5}" dt="2022-04-09T04:08:23.299" v="338" actId="26606"/>
          <ac:spMkLst>
            <pc:docMk/>
            <pc:sldMk cId="2044579491" sldId="261"/>
            <ac:spMk id="26" creationId="{EF2A81E1-BCBE-426B-8C09-33274E69409D}"/>
          </ac:spMkLst>
        </pc:spChg>
        <pc:picChg chg="add mod">
          <ac:chgData name="ousmane ndiaye" userId="2ef404b4ce432751" providerId="LiveId" clId="{B31DF771-BB90-4302-AA39-CB269EDD5EC5}" dt="2022-04-09T04:08:23.299" v="338" actId="26606"/>
          <ac:picMkLst>
            <pc:docMk/>
            <pc:sldMk cId="2044579491" sldId="261"/>
            <ac:picMk id="4" creationId="{CB40877F-ACEB-4CA4-86AA-4FC78799330D}"/>
          </ac:picMkLst>
        </pc:picChg>
        <pc:picChg chg="add del">
          <ac:chgData name="ousmane ndiaye" userId="2ef404b4ce432751" providerId="LiveId" clId="{B31DF771-BB90-4302-AA39-CB269EDD5EC5}" dt="2022-04-09T04:08:23.299" v="338" actId="26606"/>
          <ac:picMkLst>
            <pc:docMk/>
            <pc:sldMk cId="2044579491" sldId="261"/>
            <ac:picMk id="15" creationId="{39D1DDD4-5BB3-45BA-B9B3-06B62299AD79}"/>
          </ac:picMkLst>
        </pc:picChg>
        <pc:picChg chg="add">
          <ac:chgData name="ousmane ndiaye" userId="2ef404b4ce432751" providerId="LiveId" clId="{B31DF771-BB90-4302-AA39-CB269EDD5EC5}" dt="2022-04-09T04:08:23.299" v="338" actId="26606"/>
          <ac:picMkLst>
            <pc:docMk/>
            <pc:sldMk cId="2044579491" sldId="261"/>
            <ac:picMk id="28" creationId="{39D1DDD4-5BB3-45BA-B9B3-06B62299AD79}"/>
          </ac:picMkLst>
        </pc:picChg>
        <pc:cxnChg chg="add del">
          <ac:chgData name="ousmane ndiaye" userId="2ef404b4ce432751" providerId="LiveId" clId="{B31DF771-BB90-4302-AA39-CB269EDD5EC5}" dt="2022-04-09T04:08:23.299" v="338" actId="26606"/>
          <ac:cxnSpMkLst>
            <pc:docMk/>
            <pc:sldMk cId="2044579491" sldId="261"/>
            <ac:cxnSpMk id="11" creationId="{C884B8F8-FDC9-498B-9960-5D7260AFCB03}"/>
          </ac:cxnSpMkLst>
        </pc:cxnChg>
        <pc:cxnChg chg="add del">
          <ac:chgData name="ousmane ndiaye" userId="2ef404b4ce432751" providerId="LiveId" clId="{B31DF771-BB90-4302-AA39-CB269EDD5EC5}" dt="2022-04-09T04:08:23.299" v="338" actId="26606"/>
          <ac:cxnSpMkLst>
            <pc:docMk/>
            <pc:sldMk cId="2044579491" sldId="261"/>
            <ac:cxnSpMk id="17" creationId="{A24DAE64-2302-42EA-8239-F2F0775CA5AD}"/>
          </ac:cxnSpMkLst>
        </pc:cxnChg>
        <pc:cxnChg chg="add">
          <ac:chgData name="ousmane ndiaye" userId="2ef404b4ce432751" providerId="LiveId" clId="{B31DF771-BB90-4302-AA39-CB269EDD5EC5}" dt="2022-04-09T04:08:23.299" v="338" actId="26606"/>
          <ac:cxnSpMkLst>
            <pc:docMk/>
            <pc:sldMk cId="2044579491" sldId="261"/>
            <ac:cxnSpMk id="24" creationId="{C884B8F8-FDC9-498B-9960-5D7260AFCB03}"/>
          </ac:cxnSpMkLst>
        </pc:cxnChg>
        <pc:cxnChg chg="add">
          <ac:chgData name="ousmane ndiaye" userId="2ef404b4ce432751" providerId="LiveId" clId="{B31DF771-BB90-4302-AA39-CB269EDD5EC5}" dt="2022-04-09T04:08:23.299" v="338" actId="26606"/>
          <ac:cxnSpMkLst>
            <pc:docMk/>
            <pc:sldMk cId="2044579491" sldId="261"/>
            <ac:cxnSpMk id="30" creationId="{A24DAE64-2302-42EA-8239-F2F0775CA5AD}"/>
          </ac:cxnSpMkLst>
        </pc:cxnChg>
      </pc:sldChg>
      <pc:sldChg chg="addSp delSp modSp new mod setBg modNotesTx">
        <pc:chgData name="ousmane ndiaye" userId="2ef404b4ce432751" providerId="LiveId" clId="{B31DF771-BB90-4302-AA39-CB269EDD5EC5}" dt="2022-04-25T05:15:35.877" v="14428" actId="20577"/>
        <pc:sldMkLst>
          <pc:docMk/>
          <pc:sldMk cId="94090323" sldId="262"/>
        </pc:sldMkLst>
        <pc:spChg chg="mod">
          <ac:chgData name="ousmane ndiaye" userId="2ef404b4ce432751" providerId="LiveId" clId="{B31DF771-BB90-4302-AA39-CB269EDD5EC5}" dt="2022-04-09T04:13:46.354" v="473" actId="1076"/>
          <ac:spMkLst>
            <pc:docMk/>
            <pc:sldMk cId="94090323" sldId="262"/>
            <ac:spMk id="2" creationId="{A3110538-D069-4AE9-9C57-E356D864B17C}"/>
          </ac:spMkLst>
        </pc:spChg>
        <pc:spChg chg="add del mod">
          <ac:chgData name="ousmane ndiaye" userId="2ef404b4ce432751" providerId="LiveId" clId="{B31DF771-BB90-4302-AA39-CB269EDD5EC5}" dt="2022-04-22T08:09:09.837" v="7116"/>
          <ac:spMkLst>
            <pc:docMk/>
            <pc:sldMk cId="94090323" sldId="262"/>
            <ac:spMk id="3" creationId="{58F9D89A-0A5F-472E-A7C8-25E04528FF81}"/>
          </ac:spMkLst>
        </pc:spChg>
        <pc:spChg chg="del">
          <ac:chgData name="ousmane ndiaye" userId="2ef404b4ce432751" providerId="LiveId" clId="{B31DF771-BB90-4302-AA39-CB269EDD5EC5}" dt="2022-04-09T04:12:17.823" v="420" actId="22"/>
          <ac:spMkLst>
            <pc:docMk/>
            <pc:sldMk cId="94090323" sldId="262"/>
            <ac:spMk id="3" creationId="{83B45219-CAE2-4CE3-88D6-1F6D855370F9}"/>
          </ac:spMkLst>
        </pc:spChg>
        <pc:spChg chg="add mod">
          <ac:chgData name="ousmane ndiaye" userId="2ef404b4ce432751" providerId="LiveId" clId="{B31DF771-BB90-4302-AA39-CB269EDD5EC5}" dt="2022-04-22T08:23:31.095" v="7609" actId="404"/>
          <ac:spMkLst>
            <pc:docMk/>
            <pc:sldMk cId="94090323" sldId="262"/>
            <ac:spMk id="4" creationId="{1E03293F-AE14-49EB-80C9-D4CB7FFC07B9}"/>
          </ac:spMkLst>
        </pc:spChg>
        <pc:spChg chg="add del">
          <ac:chgData name="ousmane ndiaye" userId="2ef404b4ce432751" providerId="LiveId" clId="{B31DF771-BB90-4302-AA39-CB269EDD5EC5}" dt="2022-04-09T04:13:18.606" v="466" actId="26606"/>
          <ac:spMkLst>
            <pc:docMk/>
            <pc:sldMk cId="94090323" sldId="262"/>
            <ac:spMk id="9" creationId="{50AE4ADE-F193-D5A5-CEFE-17B057C78F31}"/>
          </ac:spMkLst>
        </pc:spChg>
        <pc:spChg chg="add del">
          <ac:chgData name="ousmane ndiaye" userId="2ef404b4ce432751" providerId="LiveId" clId="{B31DF771-BB90-4302-AA39-CB269EDD5EC5}" dt="2022-04-09T04:13:18.606" v="466" actId="26606"/>
          <ac:spMkLst>
            <pc:docMk/>
            <pc:sldMk cId="94090323" sldId="262"/>
            <ac:spMk id="12" creationId="{45C76AC0-BB6B-419E-A327-AFA29750080A}"/>
          </ac:spMkLst>
        </pc:spChg>
        <pc:spChg chg="add del">
          <ac:chgData name="ousmane ndiaye" userId="2ef404b4ce432751" providerId="LiveId" clId="{B31DF771-BB90-4302-AA39-CB269EDD5EC5}" dt="2022-04-09T04:13:18.606" v="466" actId="26606"/>
          <ac:spMkLst>
            <pc:docMk/>
            <pc:sldMk cId="94090323" sldId="262"/>
            <ac:spMk id="16" creationId="{8B0E4246-09B8-46D7-A0D2-4D264863AD39}"/>
          </ac:spMkLst>
        </pc:spChg>
        <pc:spChg chg="add del">
          <ac:chgData name="ousmane ndiaye" userId="2ef404b4ce432751" providerId="LiveId" clId="{B31DF771-BB90-4302-AA39-CB269EDD5EC5}" dt="2022-04-09T04:13:04.649" v="463" actId="26606"/>
          <ac:spMkLst>
            <pc:docMk/>
            <pc:sldMk cId="94090323" sldId="262"/>
            <ac:spMk id="25" creationId="{0CABCAE3-64FC-4149-819F-2C1812824154}"/>
          </ac:spMkLst>
        </pc:spChg>
        <pc:spChg chg="add del">
          <ac:chgData name="ousmane ndiaye" userId="2ef404b4ce432751" providerId="LiveId" clId="{B31DF771-BB90-4302-AA39-CB269EDD5EC5}" dt="2022-04-09T04:13:04.649" v="463" actId="26606"/>
          <ac:spMkLst>
            <pc:docMk/>
            <pc:sldMk cId="94090323" sldId="262"/>
            <ac:spMk id="33" creationId="{D0712110-0BC1-4B31-B3BB-63B44222E87F}"/>
          </ac:spMkLst>
        </pc:spChg>
        <pc:spChg chg="add del">
          <ac:chgData name="ousmane ndiaye" userId="2ef404b4ce432751" providerId="LiveId" clId="{B31DF771-BB90-4302-AA39-CB269EDD5EC5}" dt="2022-04-09T04:13:04.649" v="463" actId="26606"/>
          <ac:spMkLst>
            <pc:docMk/>
            <pc:sldMk cId="94090323" sldId="262"/>
            <ac:spMk id="35" creationId="{4466B5F3-C053-4580-B04A-1EF949888280}"/>
          </ac:spMkLst>
        </pc:spChg>
        <pc:spChg chg="add del">
          <ac:chgData name="ousmane ndiaye" userId="2ef404b4ce432751" providerId="LiveId" clId="{B31DF771-BB90-4302-AA39-CB269EDD5EC5}" dt="2022-04-09T04:13:18.565" v="465" actId="26606"/>
          <ac:spMkLst>
            <pc:docMk/>
            <pc:sldMk cId="94090323" sldId="262"/>
            <ac:spMk id="43" creationId="{0CABCAE3-64FC-4149-819F-2C1812824154}"/>
          </ac:spMkLst>
        </pc:spChg>
        <pc:spChg chg="add del">
          <ac:chgData name="ousmane ndiaye" userId="2ef404b4ce432751" providerId="LiveId" clId="{B31DF771-BB90-4302-AA39-CB269EDD5EC5}" dt="2022-04-09T04:13:18.565" v="465" actId="26606"/>
          <ac:spMkLst>
            <pc:docMk/>
            <pc:sldMk cId="94090323" sldId="262"/>
            <ac:spMk id="47" creationId="{8BC298DB-2D5C-40A1-9A78-6B4A12198A9B}"/>
          </ac:spMkLst>
        </pc:spChg>
        <pc:spChg chg="add del">
          <ac:chgData name="ousmane ndiaye" userId="2ef404b4ce432751" providerId="LiveId" clId="{B31DF771-BB90-4302-AA39-CB269EDD5EC5}" dt="2022-04-09T04:13:18.565" v="465" actId="26606"/>
          <ac:spMkLst>
            <pc:docMk/>
            <pc:sldMk cId="94090323" sldId="262"/>
            <ac:spMk id="48" creationId="{35C2355B-7CE9-4192-9142-A41CA0A0C08B}"/>
          </ac:spMkLst>
        </pc:spChg>
        <pc:spChg chg="add">
          <ac:chgData name="ousmane ndiaye" userId="2ef404b4ce432751" providerId="LiveId" clId="{B31DF771-BB90-4302-AA39-CB269EDD5EC5}" dt="2022-04-09T04:13:18.606" v="466" actId="26606"/>
          <ac:spMkLst>
            <pc:docMk/>
            <pc:sldMk cId="94090323" sldId="262"/>
            <ac:spMk id="53" creationId="{0CABCAE3-64FC-4149-819F-2C1812824154}"/>
          </ac:spMkLst>
        </pc:spChg>
        <pc:spChg chg="add">
          <ac:chgData name="ousmane ndiaye" userId="2ef404b4ce432751" providerId="LiveId" clId="{B31DF771-BB90-4302-AA39-CB269EDD5EC5}" dt="2022-04-09T04:13:18.606" v="466" actId="26606"/>
          <ac:spMkLst>
            <pc:docMk/>
            <pc:sldMk cId="94090323" sldId="262"/>
            <ac:spMk id="57" creationId="{D0712110-0BC1-4B31-B3BB-63B44222E87F}"/>
          </ac:spMkLst>
        </pc:spChg>
        <pc:spChg chg="add">
          <ac:chgData name="ousmane ndiaye" userId="2ef404b4ce432751" providerId="LiveId" clId="{B31DF771-BB90-4302-AA39-CB269EDD5EC5}" dt="2022-04-09T04:13:18.606" v="466" actId="26606"/>
          <ac:spMkLst>
            <pc:docMk/>
            <pc:sldMk cId="94090323" sldId="262"/>
            <ac:spMk id="58" creationId="{4466B5F3-C053-4580-B04A-1EF949888280}"/>
          </ac:spMkLst>
        </pc:spChg>
        <pc:picChg chg="add mod ord">
          <ac:chgData name="ousmane ndiaye" userId="2ef404b4ce432751" providerId="LiveId" clId="{B31DF771-BB90-4302-AA39-CB269EDD5EC5}" dt="2022-04-22T08:11:03.224" v="7203" actId="1076"/>
          <ac:picMkLst>
            <pc:docMk/>
            <pc:sldMk cId="94090323" sldId="262"/>
            <ac:picMk id="5" creationId="{61BE8ECF-2C22-4CCB-8F45-391FD9569367}"/>
          </ac:picMkLst>
        </pc:picChg>
        <pc:picChg chg="add del">
          <ac:chgData name="ousmane ndiaye" userId="2ef404b4ce432751" providerId="LiveId" clId="{B31DF771-BB90-4302-AA39-CB269EDD5EC5}" dt="2022-04-09T04:13:18.606" v="466" actId="26606"/>
          <ac:picMkLst>
            <pc:docMk/>
            <pc:sldMk cId="94090323" sldId="262"/>
            <ac:picMk id="18" creationId="{F50C8D8D-B32F-4194-8321-164EC442750E}"/>
          </ac:picMkLst>
        </pc:picChg>
        <pc:picChg chg="add del">
          <ac:chgData name="ousmane ndiaye" userId="2ef404b4ce432751" providerId="LiveId" clId="{B31DF771-BB90-4302-AA39-CB269EDD5EC5}" dt="2022-04-09T04:13:04.649" v="463" actId="26606"/>
          <ac:picMkLst>
            <pc:docMk/>
            <pc:sldMk cId="94090323" sldId="262"/>
            <ac:picMk id="27" creationId="{012FDCFE-9AD2-4D8A-8CBF-B3AA37EBF6DD}"/>
          </ac:picMkLst>
        </pc:picChg>
        <pc:picChg chg="add del">
          <ac:chgData name="ousmane ndiaye" userId="2ef404b4ce432751" providerId="LiveId" clId="{B31DF771-BB90-4302-AA39-CB269EDD5EC5}" dt="2022-04-09T04:13:04.649" v="463" actId="26606"/>
          <ac:picMkLst>
            <pc:docMk/>
            <pc:sldMk cId="94090323" sldId="262"/>
            <ac:picMk id="39" creationId="{25CED634-E2D0-4AB7-96DD-816C9B52C5CF}"/>
          </ac:picMkLst>
        </pc:picChg>
        <pc:picChg chg="add del">
          <ac:chgData name="ousmane ndiaye" userId="2ef404b4ce432751" providerId="LiveId" clId="{B31DF771-BB90-4302-AA39-CB269EDD5EC5}" dt="2022-04-09T04:13:18.565" v="465" actId="26606"/>
          <ac:picMkLst>
            <pc:docMk/>
            <pc:sldMk cId="94090323" sldId="262"/>
            <ac:picMk id="44" creationId="{012FDCFE-9AD2-4D8A-8CBF-B3AA37EBF6DD}"/>
          </ac:picMkLst>
        </pc:picChg>
        <pc:picChg chg="add del">
          <ac:chgData name="ousmane ndiaye" userId="2ef404b4ce432751" providerId="LiveId" clId="{B31DF771-BB90-4302-AA39-CB269EDD5EC5}" dt="2022-04-09T04:13:18.565" v="465" actId="26606"/>
          <ac:picMkLst>
            <pc:docMk/>
            <pc:sldMk cId="94090323" sldId="262"/>
            <ac:picMk id="50" creationId="{45CE2E7C-6AA3-4710-825D-4CDDF788C7BC}"/>
          </ac:picMkLst>
        </pc:picChg>
        <pc:picChg chg="add">
          <ac:chgData name="ousmane ndiaye" userId="2ef404b4ce432751" providerId="LiveId" clId="{B31DF771-BB90-4302-AA39-CB269EDD5EC5}" dt="2022-04-09T04:13:18.606" v="466" actId="26606"/>
          <ac:picMkLst>
            <pc:docMk/>
            <pc:sldMk cId="94090323" sldId="262"/>
            <ac:picMk id="54" creationId="{012FDCFE-9AD2-4D8A-8CBF-B3AA37EBF6DD}"/>
          </ac:picMkLst>
        </pc:picChg>
        <pc:picChg chg="add">
          <ac:chgData name="ousmane ndiaye" userId="2ef404b4ce432751" providerId="LiveId" clId="{B31DF771-BB90-4302-AA39-CB269EDD5EC5}" dt="2022-04-09T04:13:18.606" v="466" actId="26606"/>
          <ac:picMkLst>
            <pc:docMk/>
            <pc:sldMk cId="94090323" sldId="262"/>
            <ac:picMk id="60" creationId="{25CED634-E2D0-4AB7-96DD-816C9B52C5CF}"/>
          </ac:picMkLst>
        </pc:picChg>
        <pc:cxnChg chg="add del">
          <ac:chgData name="ousmane ndiaye" userId="2ef404b4ce432751" providerId="LiveId" clId="{B31DF771-BB90-4302-AA39-CB269EDD5EC5}" dt="2022-04-09T04:13:18.606" v="466" actId="26606"/>
          <ac:cxnSpMkLst>
            <pc:docMk/>
            <pc:sldMk cId="94090323" sldId="262"/>
            <ac:cxnSpMk id="14" creationId="{B3E0B6A3-E197-43D6-82D5-7455DAB1A746}"/>
          </ac:cxnSpMkLst>
        </pc:cxnChg>
        <pc:cxnChg chg="add del">
          <ac:chgData name="ousmane ndiaye" userId="2ef404b4ce432751" providerId="LiveId" clId="{B31DF771-BB90-4302-AA39-CB269EDD5EC5}" dt="2022-04-09T04:13:18.606" v="466" actId="26606"/>
          <ac:cxnSpMkLst>
            <pc:docMk/>
            <pc:sldMk cId="94090323" sldId="262"/>
            <ac:cxnSpMk id="20" creationId="{5BD24D8B-8573-4260-B700-E860AD6D2A8E}"/>
          </ac:cxnSpMkLst>
        </pc:cxnChg>
        <pc:cxnChg chg="add del">
          <ac:chgData name="ousmane ndiaye" userId="2ef404b4ce432751" providerId="LiveId" clId="{B31DF771-BB90-4302-AA39-CB269EDD5EC5}" dt="2022-04-09T04:13:04.649" v="463" actId="26606"/>
          <ac:cxnSpMkLst>
            <pc:docMk/>
            <pc:sldMk cId="94090323" sldId="262"/>
            <ac:cxnSpMk id="29" creationId="{FBD463FC-4CA8-4FF4-85A3-AF9F4B98D210}"/>
          </ac:cxnSpMkLst>
        </pc:cxnChg>
        <pc:cxnChg chg="add del">
          <ac:chgData name="ousmane ndiaye" userId="2ef404b4ce432751" providerId="LiveId" clId="{B31DF771-BB90-4302-AA39-CB269EDD5EC5}" dt="2022-04-09T04:13:04.649" v="463" actId="26606"/>
          <ac:cxnSpMkLst>
            <pc:docMk/>
            <pc:sldMk cId="94090323" sldId="262"/>
            <ac:cxnSpMk id="31" creationId="{BECF35C3-8B44-4F4B-BD25-4C01823DB22A}"/>
          </ac:cxnSpMkLst>
        </pc:cxnChg>
        <pc:cxnChg chg="add del">
          <ac:chgData name="ousmane ndiaye" userId="2ef404b4ce432751" providerId="LiveId" clId="{B31DF771-BB90-4302-AA39-CB269EDD5EC5}" dt="2022-04-09T04:13:04.649" v="463" actId="26606"/>
          <ac:cxnSpMkLst>
            <pc:docMk/>
            <pc:sldMk cId="94090323" sldId="262"/>
            <ac:cxnSpMk id="37" creationId="{FA6123F2-4B61-414F-A7E5-5B7828EACAE2}"/>
          </ac:cxnSpMkLst>
        </pc:cxnChg>
        <pc:cxnChg chg="add del">
          <ac:chgData name="ousmane ndiaye" userId="2ef404b4ce432751" providerId="LiveId" clId="{B31DF771-BB90-4302-AA39-CB269EDD5EC5}" dt="2022-04-09T04:13:04.649" v="463" actId="26606"/>
          <ac:cxnSpMkLst>
            <pc:docMk/>
            <pc:sldMk cId="94090323" sldId="262"/>
            <ac:cxnSpMk id="41" creationId="{FCDDCDFB-696D-4FDF-9B58-24F71B7C37BC}"/>
          </ac:cxnSpMkLst>
        </pc:cxnChg>
        <pc:cxnChg chg="add del">
          <ac:chgData name="ousmane ndiaye" userId="2ef404b4ce432751" providerId="LiveId" clId="{B31DF771-BB90-4302-AA39-CB269EDD5EC5}" dt="2022-04-09T04:13:18.565" v="465" actId="26606"/>
          <ac:cxnSpMkLst>
            <pc:docMk/>
            <pc:sldMk cId="94090323" sldId="262"/>
            <ac:cxnSpMk id="45" creationId="{FBD463FC-4CA8-4FF4-85A3-AF9F4B98D210}"/>
          </ac:cxnSpMkLst>
        </pc:cxnChg>
        <pc:cxnChg chg="add del">
          <ac:chgData name="ousmane ndiaye" userId="2ef404b4ce432751" providerId="LiveId" clId="{B31DF771-BB90-4302-AA39-CB269EDD5EC5}" dt="2022-04-09T04:13:18.565" v="465" actId="26606"/>
          <ac:cxnSpMkLst>
            <pc:docMk/>
            <pc:sldMk cId="94090323" sldId="262"/>
            <ac:cxnSpMk id="46" creationId="{BECF35C3-8B44-4F4B-BD25-4C01823DB22A}"/>
          </ac:cxnSpMkLst>
        </pc:cxnChg>
        <pc:cxnChg chg="add del">
          <ac:chgData name="ousmane ndiaye" userId="2ef404b4ce432751" providerId="LiveId" clId="{B31DF771-BB90-4302-AA39-CB269EDD5EC5}" dt="2022-04-09T04:13:18.565" v="465" actId="26606"/>
          <ac:cxnSpMkLst>
            <pc:docMk/>
            <pc:sldMk cId="94090323" sldId="262"/>
            <ac:cxnSpMk id="49" creationId="{06D05ED8-39E4-42F8-92CB-704C2BD0D215}"/>
          </ac:cxnSpMkLst>
        </pc:cxnChg>
        <pc:cxnChg chg="add del">
          <ac:chgData name="ousmane ndiaye" userId="2ef404b4ce432751" providerId="LiveId" clId="{B31DF771-BB90-4302-AA39-CB269EDD5EC5}" dt="2022-04-09T04:13:18.565" v="465" actId="26606"/>
          <ac:cxnSpMkLst>
            <pc:docMk/>
            <pc:sldMk cId="94090323" sldId="262"/>
            <ac:cxnSpMk id="51" creationId="{3256C6C3-0EDC-4651-AB37-9F26CFAA6C86}"/>
          </ac:cxnSpMkLst>
        </pc:cxnChg>
        <pc:cxnChg chg="add">
          <ac:chgData name="ousmane ndiaye" userId="2ef404b4ce432751" providerId="LiveId" clId="{B31DF771-BB90-4302-AA39-CB269EDD5EC5}" dt="2022-04-09T04:13:18.606" v="466" actId="26606"/>
          <ac:cxnSpMkLst>
            <pc:docMk/>
            <pc:sldMk cId="94090323" sldId="262"/>
            <ac:cxnSpMk id="55" creationId="{FBD463FC-4CA8-4FF4-85A3-AF9F4B98D210}"/>
          </ac:cxnSpMkLst>
        </pc:cxnChg>
        <pc:cxnChg chg="add">
          <ac:chgData name="ousmane ndiaye" userId="2ef404b4ce432751" providerId="LiveId" clId="{B31DF771-BB90-4302-AA39-CB269EDD5EC5}" dt="2022-04-09T04:13:18.606" v="466" actId="26606"/>
          <ac:cxnSpMkLst>
            <pc:docMk/>
            <pc:sldMk cId="94090323" sldId="262"/>
            <ac:cxnSpMk id="56" creationId="{BECF35C3-8B44-4F4B-BD25-4C01823DB22A}"/>
          </ac:cxnSpMkLst>
        </pc:cxnChg>
        <pc:cxnChg chg="add">
          <ac:chgData name="ousmane ndiaye" userId="2ef404b4ce432751" providerId="LiveId" clId="{B31DF771-BB90-4302-AA39-CB269EDD5EC5}" dt="2022-04-09T04:13:18.606" v="466" actId="26606"/>
          <ac:cxnSpMkLst>
            <pc:docMk/>
            <pc:sldMk cId="94090323" sldId="262"/>
            <ac:cxnSpMk id="59" creationId="{FA6123F2-4B61-414F-A7E5-5B7828EACAE2}"/>
          </ac:cxnSpMkLst>
        </pc:cxnChg>
        <pc:cxnChg chg="add">
          <ac:chgData name="ousmane ndiaye" userId="2ef404b4ce432751" providerId="LiveId" clId="{B31DF771-BB90-4302-AA39-CB269EDD5EC5}" dt="2022-04-09T04:13:18.606" v="466" actId="26606"/>
          <ac:cxnSpMkLst>
            <pc:docMk/>
            <pc:sldMk cId="94090323" sldId="262"/>
            <ac:cxnSpMk id="61" creationId="{FCDDCDFB-696D-4FDF-9B58-24F71B7C37BC}"/>
          </ac:cxnSpMkLst>
        </pc:cxnChg>
      </pc:sldChg>
      <pc:sldChg chg="addSp delSp modSp new mod setBg modNotesTx">
        <pc:chgData name="ousmane ndiaye" userId="2ef404b4ce432751" providerId="LiveId" clId="{B31DF771-BB90-4302-AA39-CB269EDD5EC5}" dt="2022-04-25T05:20:02.744" v="15380" actId="20577"/>
        <pc:sldMkLst>
          <pc:docMk/>
          <pc:sldMk cId="1396163117" sldId="263"/>
        </pc:sldMkLst>
        <pc:spChg chg="add del">
          <ac:chgData name="ousmane ndiaye" userId="2ef404b4ce432751" providerId="LiveId" clId="{B31DF771-BB90-4302-AA39-CB269EDD5EC5}" dt="2022-04-09T04:28:11.716" v="480" actId="26606"/>
          <ac:spMkLst>
            <pc:docMk/>
            <pc:sldMk cId="1396163117" sldId="263"/>
            <ac:spMk id="2" creationId="{B00D593E-A826-4970-9AD0-9A2B8143F527}"/>
          </ac:spMkLst>
        </pc:spChg>
        <pc:spChg chg="add mod">
          <ac:chgData name="ousmane ndiaye" userId="2ef404b4ce432751" providerId="LiveId" clId="{B31DF771-BB90-4302-AA39-CB269EDD5EC5}" dt="2022-04-22T08:23:22.433" v="7608" actId="404"/>
          <ac:spMkLst>
            <pc:docMk/>
            <pc:sldMk cId="1396163117" sldId="263"/>
            <ac:spMk id="2" creationId="{D028596E-FD11-465F-8600-E7DA0F2B3886}"/>
          </ac:spMkLst>
        </pc:spChg>
        <pc:spChg chg="del">
          <ac:chgData name="ousmane ndiaye" userId="2ef404b4ce432751" providerId="LiveId" clId="{B31DF771-BB90-4302-AA39-CB269EDD5EC5}" dt="2022-04-09T04:25:35.090" v="475"/>
          <ac:spMkLst>
            <pc:docMk/>
            <pc:sldMk cId="1396163117" sldId="263"/>
            <ac:spMk id="3" creationId="{047441D0-FC3D-45B6-9A1F-84D1D4C480D4}"/>
          </ac:spMkLst>
        </pc:spChg>
        <pc:spChg chg="add del">
          <ac:chgData name="ousmane ndiaye" userId="2ef404b4ce432751" providerId="LiveId" clId="{B31DF771-BB90-4302-AA39-CB269EDD5EC5}" dt="2022-04-09T04:28:11.688" v="479" actId="26606"/>
          <ac:spMkLst>
            <pc:docMk/>
            <pc:sldMk cId="1396163117" sldId="263"/>
            <ac:spMk id="8" creationId="{7F9FA4F1-301B-9312-442C-58AB297AD7C2}"/>
          </ac:spMkLst>
        </pc:spChg>
        <pc:spChg chg="add del">
          <ac:chgData name="ousmane ndiaye" userId="2ef404b4ce432751" providerId="LiveId" clId="{B31DF771-BB90-4302-AA39-CB269EDD5EC5}" dt="2022-04-09T04:28:08.776" v="477" actId="26606"/>
          <ac:spMkLst>
            <pc:docMk/>
            <pc:sldMk cId="1396163117" sldId="263"/>
            <ac:spMk id="9" creationId="{6738F172-08B9-4BA5-B753-7D93472C0B11}"/>
          </ac:spMkLst>
        </pc:spChg>
        <pc:spChg chg="add del">
          <ac:chgData name="ousmane ndiaye" userId="2ef404b4ce432751" providerId="LiveId" clId="{B31DF771-BB90-4302-AA39-CB269EDD5EC5}" dt="2022-04-09T04:28:11.688" v="479" actId="26606"/>
          <ac:spMkLst>
            <pc:docMk/>
            <pc:sldMk cId="1396163117" sldId="263"/>
            <ac:spMk id="15" creationId="{EF2A81E1-BCBE-426B-8C09-33274E69409D}"/>
          </ac:spMkLst>
        </pc:spChg>
        <pc:spChg chg="add del">
          <ac:chgData name="ousmane ndiaye" userId="2ef404b4ce432751" providerId="LiveId" clId="{B31DF771-BB90-4302-AA39-CB269EDD5EC5}" dt="2022-04-09T04:28:11.688" v="479" actId="26606"/>
          <ac:spMkLst>
            <pc:docMk/>
            <pc:sldMk cId="1396163117" sldId="263"/>
            <ac:spMk id="16" creationId="{35C3D674-3D59-4E93-80CA-0C0A9095E816}"/>
          </ac:spMkLst>
        </pc:spChg>
        <pc:spChg chg="add del">
          <ac:chgData name="ousmane ndiaye" userId="2ef404b4ce432751" providerId="LiveId" clId="{B31DF771-BB90-4302-AA39-CB269EDD5EC5}" dt="2022-04-09T04:28:11.688" v="479" actId="26606"/>
          <ac:spMkLst>
            <pc:docMk/>
            <pc:sldMk cId="1396163117" sldId="263"/>
            <ac:spMk id="20" creationId="{B00D593E-A826-4970-9AD0-9A2B8143F527}"/>
          </ac:spMkLst>
        </pc:spChg>
        <pc:spChg chg="add">
          <ac:chgData name="ousmane ndiaye" userId="2ef404b4ce432751" providerId="LiveId" clId="{B31DF771-BB90-4302-AA39-CB269EDD5EC5}" dt="2022-04-09T04:28:11.716" v="480" actId="26606"/>
          <ac:spMkLst>
            <pc:docMk/>
            <pc:sldMk cId="1396163117" sldId="263"/>
            <ac:spMk id="22" creationId="{6738F172-08B9-4BA5-B753-7D93472C0B11}"/>
          </ac:spMkLst>
        </pc:spChg>
        <pc:picChg chg="add mod">
          <ac:chgData name="ousmane ndiaye" userId="2ef404b4ce432751" providerId="LiveId" clId="{B31DF771-BB90-4302-AA39-CB269EDD5EC5}" dt="2022-04-09T04:28:11.716" v="480" actId="26606"/>
          <ac:picMkLst>
            <pc:docMk/>
            <pc:sldMk cId="1396163117" sldId="263"/>
            <ac:picMk id="4" creationId="{55251027-78A6-4D90-AC17-A5C4901901D8}"/>
          </ac:picMkLst>
        </pc:picChg>
        <pc:picChg chg="add del">
          <ac:chgData name="ousmane ndiaye" userId="2ef404b4ce432751" providerId="LiveId" clId="{B31DF771-BB90-4302-AA39-CB269EDD5EC5}" dt="2022-04-09T04:28:08.776" v="477" actId="26606"/>
          <ac:picMkLst>
            <pc:docMk/>
            <pc:sldMk cId="1396163117" sldId="263"/>
            <ac:picMk id="11" creationId="{C900681B-C4FD-40B3-B5BC-C33231614C91}"/>
          </ac:picMkLst>
        </pc:picChg>
        <pc:picChg chg="add del">
          <ac:chgData name="ousmane ndiaye" userId="2ef404b4ce432751" providerId="LiveId" clId="{B31DF771-BB90-4302-AA39-CB269EDD5EC5}" dt="2022-04-09T04:28:11.688" v="479" actId="26606"/>
          <ac:picMkLst>
            <pc:docMk/>
            <pc:sldMk cId="1396163117" sldId="263"/>
            <ac:picMk id="17" creationId="{39D1DDD4-5BB3-45BA-B9B3-06B62299AD79}"/>
          </ac:picMkLst>
        </pc:picChg>
        <pc:picChg chg="add">
          <ac:chgData name="ousmane ndiaye" userId="2ef404b4ce432751" providerId="LiveId" clId="{B31DF771-BB90-4302-AA39-CB269EDD5EC5}" dt="2022-04-09T04:28:11.716" v="480" actId="26606"/>
          <ac:picMkLst>
            <pc:docMk/>
            <pc:sldMk cId="1396163117" sldId="263"/>
            <ac:picMk id="23" creationId="{C900681B-C4FD-40B3-B5BC-C33231614C91}"/>
          </ac:picMkLst>
        </pc:picChg>
        <pc:cxnChg chg="add del">
          <ac:chgData name="ousmane ndiaye" userId="2ef404b4ce432751" providerId="LiveId" clId="{B31DF771-BB90-4302-AA39-CB269EDD5EC5}" dt="2022-04-09T04:28:08.776" v="477" actId="26606"/>
          <ac:cxnSpMkLst>
            <pc:docMk/>
            <pc:sldMk cId="1396163117" sldId="263"/>
            <ac:cxnSpMk id="13" creationId="{FEAACD67-2FB5-4530-9B74-8D946F1CE9E3}"/>
          </ac:cxnSpMkLst>
        </pc:cxnChg>
        <pc:cxnChg chg="add del">
          <ac:chgData name="ousmane ndiaye" userId="2ef404b4ce432751" providerId="LiveId" clId="{B31DF771-BB90-4302-AA39-CB269EDD5EC5}" dt="2022-04-09T04:28:11.688" v="479" actId="26606"/>
          <ac:cxnSpMkLst>
            <pc:docMk/>
            <pc:sldMk cId="1396163117" sldId="263"/>
            <ac:cxnSpMk id="18" creationId="{C884B8F8-FDC9-498B-9960-5D7260AFCB03}"/>
          </ac:cxnSpMkLst>
        </pc:cxnChg>
        <pc:cxnChg chg="add del">
          <ac:chgData name="ousmane ndiaye" userId="2ef404b4ce432751" providerId="LiveId" clId="{B31DF771-BB90-4302-AA39-CB269EDD5EC5}" dt="2022-04-09T04:28:11.688" v="479" actId="26606"/>
          <ac:cxnSpMkLst>
            <pc:docMk/>
            <pc:sldMk cId="1396163117" sldId="263"/>
            <ac:cxnSpMk id="19" creationId="{A24DAE64-2302-42EA-8239-F2F0775CA5AD}"/>
          </ac:cxnSpMkLst>
        </pc:cxnChg>
        <pc:cxnChg chg="add">
          <ac:chgData name="ousmane ndiaye" userId="2ef404b4ce432751" providerId="LiveId" clId="{B31DF771-BB90-4302-AA39-CB269EDD5EC5}" dt="2022-04-09T04:28:11.716" v="480" actId="26606"/>
          <ac:cxnSpMkLst>
            <pc:docMk/>
            <pc:sldMk cId="1396163117" sldId="263"/>
            <ac:cxnSpMk id="24" creationId="{FEAACD67-2FB5-4530-9B74-8D946F1CE9E3}"/>
          </ac:cxnSpMkLst>
        </pc:cxnChg>
      </pc:sldChg>
      <pc:sldChg chg="addSp modSp new mod modNotesTx">
        <pc:chgData name="ousmane ndiaye" userId="2ef404b4ce432751" providerId="LiveId" clId="{B31DF771-BB90-4302-AA39-CB269EDD5EC5}" dt="2022-04-25T05:22:58.092" v="16025" actId="20577"/>
        <pc:sldMkLst>
          <pc:docMk/>
          <pc:sldMk cId="2342963798" sldId="264"/>
        </pc:sldMkLst>
        <pc:spChg chg="mod">
          <ac:chgData name="ousmane ndiaye" userId="2ef404b4ce432751" providerId="LiveId" clId="{B31DF771-BB90-4302-AA39-CB269EDD5EC5}" dt="2022-04-09T04:29:32.114" v="485" actId="20577"/>
          <ac:spMkLst>
            <pc:docMk/>
            <pc:sldMk cId="2342963798" sldId="264"/>
            <ac:spMk id="2" creationId="{55D95CF1-12F7-4936-9FD4-7B7542099BE6}"/>
          </ac:spMkLst>
        </pc:spChg>
        <pc:spChg chg="mod">
          <ac:chgData name="ousmane ndiaye" userId="2ef404b4ce432751" providerId="LiveId" clId="{B31DF771-BB90-4302-AA39-CB269EDD5EC5}" dt="2022-04-09T05:15:08.255" v="593"/>
          <ac:spMkLst>
            <pc:docMk/>
            <pc:sldMk cId="2342963798" sldId="264"/>
            <ac:spMk id="3" creationId="{49A09343-DA44-43B8-BF78-145DE9F58D7F}"/>
          </ac:spMkLst>
        </pc:spChg>
        <pc:spChg chg="add mod">
          <ac:chgData name="ousmane ndiaye" userId="2ef404b4ce432751" providerId="LiveId" clId="{B31DF771-BB90-4302-AA39-CB269EDD5EC5}" dt="2022-04-22T08:23:13.589" v="7607" actId="404"/>
          <ac:spMkLst>
            <pc:docMk/>
            <pc:sldMk cId="2342963798" sldId="264"/>
            <ac:spMk id="6" creationId="{6F4F4E3A-D625-407B-A346-95848CEB2C37}"/>
          </ac:spMkLst>
        </pc:spChg>
        <pc:picChg chg="add mod">
          <ac:chgData name="ousmane ndiaye" userId="2ef404b4ce432751" providerId="LiveId" clId="{B31DF771-BB90-4302-AA39-CB269EDD5EC5}" dt="2022-04-22T08:19:35.175" v="7462" actId="1076"/>
          <ac:picMkLst>
            <pc:docMk/>
            <pc:sldMk cId="2342963798" sldId="264"/>
            <ac:picMk id="4" creationId="{C2611563-D960-4776-BF7B-19DDE6A653AB}"/>
          </ac:picMkLst>
        </pc:picChg>
      </pc:sldChg>
      <pc:sldChg chg="addSp delSp modSp new mod setBg modNotesTx">
        <pc:chgData name="ousmane ndiaye" userId="2ef404b4ce432751" providerId="LiveId" clId="{B31DF771-BB90-4302-AA39-CB269EDD5EC5}" dt="2022-04-25T05:26:34.034" v="16738" actId="313"/>
        <pc:sldMkLst>
          <pc:docMk/>
          <pc:sldMk cId="106177771" sldId="265"/>
        </pc:sldMkLst>
        <pc:spChg chg="mod">
          <ac:chgData name="ousmane ndiaye" userId="2ef404b4ce432751" providerId="LiveId" clId="{B31DF771-BB90-4302-AA39-CB269EDD5EC5}" dt="2022-04-10T03:42:28.088" v="599" actId="26606"/>
          <ac:spMkLst>
            <pc:docMk/>
            <pc:sldMk cId="106177771" sldId="265"/>
            <ac:spMk id="2" creationId="{49591331-C68C-4960-B880-7577C94132CA}"/>
          </ac:spMkLst>
        </pc:spChg>
        <pc:spChg chg="del">
          <ac:chgData name="ousmane ndiaye" userId="2ef404b4ce432751" providerId="LiveId" clId="{B31DF771-BB90-4302-AA39-CB269EDD5EC5}" dt="2022-04-10T03:42:14.484" v="597"/>
          <ac:spMkLst>
            <pc:docMk/>
            <pc:sldMk cId="106177771" sldId="265"/>
            <ac:spMk id="3" creationId="{B33F2C0D-2EC7-4943-A20C-BF49843D3C51}"/>
          </ac:spMkLst>
        </pc:spChg>
        <pc:spChg chg="add mod">
          <ac:chgData name="ousmane ndiaye" userId="2ef404b4ce432751" providerId="LiveId" clId="{B31DF771-BB90-4302-AA39-CB269EDD5EC5}" dt="2022-04-22T08:23:03.893" v="7606" actId="404"/>
          <ac:spMkLst>
            <pc:docMk/>
            <pc:sldMk cId="106177771" sldId="265"/>
            <ac:spMk id="3" creationId="{F97EBBB2-0037-40D0-AAB6-C5E3B78AD6E6}"/>
          </ac:spMkLst>
        </pc:spChg>
        <pc:spChg chg="add mod">
          <ac:chgData name="ousmane ndiaye" userId="2ef404b4ce432751" providerId="LiveId" clId="{B31DF771-BB90-4302-AA39-CB269EDD5EC5}" dt="2022-04-25T05:25:02.895" v="16444" actId="20577"/>
          <ac:spMkLst>
            <pc:docMk/>
            <pc:sldMk cId="106177771" sldId="265"/>
            <ac:spMk id="8" creationId="{BF6111F4-84E1-B8B7-0A3B-579DA8737462}"/>
          </ac:spMkLst>
        </pc:spChg>
        <pc:grpChg chg="add">
          <ac:chgData name="ousmane ndiaye" userId="2ef404b4ce432751" providerId="LiveId" clId="{B31DF771-BB90-4302-AA39-CB269EDD5EC5}" dt="2022-04-10T03:42:28.088" v="599" actId="26606"/>
          <ac:grpSpMkLst>
            <pc:docMk/>
            <pc:sldMk cId="106177771" sldId="265"/>
            <ac:grpSpMk id="11" creationId="{F7C65FA4-631C-444F-89AA-F891363CCF6E}"/>
          </ac:grpSpMkLst>
        </pc:grpChg>
        <pc:picChg chg="add mod">
          <ac:chgData name="ousmane ndiaye" userId="2ef404b4ce432751" providerId="LiveId" clId="{B31DF771-BB90-4302-AA39-CB269EDD5EC5}" dt="2022-04-10T04:18:53.563" v="601" actId="27614"/>
          <ac:picMkLst>
            <pc:docMk/>
            <pc:sldMk cId="106177771" sldId="265"/>
            <ac:picMk id="4" creationId="{66FF7B9D-1CD9-4ADB-8073-774EF81E868E}"/>
          </ac:picMkLst>
        </pc:picChg>
      </pc:sldChg>
      <pc:sldChg chg="addSp modSp new mod setBg modNotesTx">
        <pc:chgData name="ousmane ndiaye" userId="2ef404b4ce432751" providerId="LiveId" clId="{B31DF771-BB90-4302-AA39-CB269EDD5EC5}" dt="2022-04-25T05:30:44.273" v="17629" actId="20577"/>
        <pc:sldMkLst>
          <pc:docMk/>
          <pc:sldMk cId="1576143553" sldId="266"/>
        </pc:sldMkLst>
        <pc:spChg chg="mod">
          <ac:chgData name="ousmane ndiaye" userId="2ef404b4ce432751" providerId="LiveId" clId="{B31DF771-BB90-4302-AA39-CB269EDD5EC5}" dt="2022-04-11T03:41:08.150" v="857" actId="26606"/>
          <ac:spMkLst>
            <pc:docMk/>
            <pc:sldMk cId="1576143553" sldId="266"/>
            <ac:spMk id="2" creationId="{F30C88B1-DFB0-4AA0-A11F-F8D077B8F795}"/>
          </ac:spMkLst>
        </pc:spChg>
        <pc:spChg chg="mod ord">
          <ac:chgData name="ousmane ndiaye" userId="2ef404b4ce432751" providerId="LiveId" clId="{B31DF771-BB90-4302-AA39-CB269EDD5EC5}" dt="2022-04-25T05:27:10.288" v="16753" actId="20577"/>
          <ac:spMkLst>
            <pc:docMk/>
            <pc:sldMk cId="1576143553" sldId="266"/>
            <ac:spMk id="3" creationId="{661AB9C3-5C0E-4A79-8557-FA2AE8526F39}"/>
          </ac:spMkLst>
        </pc:spChg>
        <pc:spChg chg="add mod">
          <ac:chgData name="ousmane ndiaye" userId="2ef404b4ce432751" providerId="LiveId" clId="{B31DF771-BB90-4302-AA39-CB269EDD5EC5}" dt="2022-04-22T08:21:20.932" v="7534" actId="404"/>
          <ac:spMkLst>
            <pc:docMk/>
            <pc:sldMk cId="1576143553" sldId="266"/>
            <ac:spMk id="12" creationId="{591E1933-13EF-4E7E-A103-8940E9E922A6}"/>
          </ac:spMkLst>
        </pc:spChg>
        <pc:grpChg chg="add">
          <ac:chgData name="ousmane ndiaye" userId="2ef404b4ce432751" providerId="LiveId" clId="{B31DF771-BB90-4302-AA39-CB269EDD5EC5}" dt="2022-04-11T03:41:33.384" v="860" actId="26606"/>
          <ac:grpSpMkLst>
            <pc:docMk/>
            <pc:sldMk cId="1576143553" sldId="266"/>
            <ac:grpSpMk id="9" creationId="{F2C08210-135F-434B-9B07-F3B4978C6C21}"/>
          </ac:grpSpMkLst>
        </pc:grpChg>
        <pc:picChg chg="add mod">
          <ac:chgData name="ousmane ndiaye" userId="2ef404b4ce432751" providerId="LiveId" clId="{B31DF771-BB90-4302-AA39-CB269EDD5EC5}" dt="2022-04-11T03:41:33.384" v="860" actId="26606"/>
          <ac:picMkLst>
            <pc:docMk/>
            <pc:sldMk cId="1576143553" sldId="266"/>
            <ac:picMk id="4" creationId="{17B581D3-0465-4C39-8C15-02E09347FA4B}"/>
          </ac:picMkLst>
        </pc:picChg>
      </pc:sldChg>
      <pc:sldChg chg="addSp delSp modSp new mod setBg modNotesTx">
        <pc:chgData name="ousmane ndiaye" userId="2ef404b4ce432751" providerId="LiveId" clId="{B31DF771-BB90-4302-AA39-CB269EDD5EC5}" dt="2022-04-25T05:37:35.960" v="18425" actId="20577"/>
        <pc:sldMkLst>
          <pc:docMk/>
          <pc:sldMk cId="1674120888" sldId="267"/>
        </pc:sldMkLst>
        <pc:spChg chg="mod">
          <ac:chgData name="ousmane ndiaye" userId="2ef404b4ce432751" providerId="LiveId" clId="{B31DF771-BB90-4302-AA39-CB269EDD5EC5}" dt="2022-04-11T03:54:28.601" v="879" actId="26606"/>
          <ac:spMkLst>
            <pc:docMk/>
            <pc:sldMk cId="1674120888" sldId="267"/>
            <ac:spMk id="2" creationId="{17B336B7-65A1-4DD8-BDAD-002E863A2FF1}"/>
          </ac:spMkLst>
        </pc:spChg>
        <pc:spChg chg="mod">
          <ac:chgData name="ousmane ndiaye" userId="2ef404b4ce432751" providerId="LiveId" clId="{B31DF771-BB90-4302-AA39-CB269EDD5EC5}" dt="2022-04-25T05:34:02.217" v="17636" actId="20577"/>
          <ac:spMkLst>
            <pc:docMk/>
            <pc:sldMk cId="1674120888" sldId="267"/>
            <ac:spMk id="3" creationId="{8C90EFEA-23C0-497F-8C3F-43983090C760}"/>
          </ac:spMkLst>
        </pc:spChg>
        <pc:spChg chg="add mod">
          <ac:chgData name="ousmane ndiaye" userId="2ef404b4ce432751" providerId="LiveId" clId="{B31DF771-BB90-4302-AA39-CB269EDD5EC5}" dt="2022-04-24T03:36:57.602" v="7863" actId="1076"/>
          <ac:spMkLst>
            <pc:docMk/>
            <pc:sldMk cId="1674120888" sldId="267"/>
            <ac:spMk id="6" creationId="{9A75F99F-A571-4DB3-81AA-2206FCA08E94}"/>
          </ac:spMkLst>
        </pc:spChg>
        <pc:spChg chg="add del">
          <ac:chgData name="ousmane ndiaye" userId="2ef404b4ce432751" providerId="LiveId" clId="{B31DF771-BB90-4302-AA39-CB269EDD5EC5}" dt="2022-04-11T03:54:28.593" v="878" actId="26606"/>
          <ac:spMkLst>
            <pc:docMk/>
            <pc:sldMk cId="1674120888" sldId="267"/>
            <ac:spMk id="9" creationId="{35C3D674-3D59-4E93-80CA-0C0A9095E816}"/>
          </ac:spMkLst>
        </pc:spChg>
        <pc:spChg chg="add del">
          <ac:chgData name="ousmane ndiaye" userId="2ef404b4ce432751" providerId="LiveId" clId="{B31DF771-BB90-4302-AA39-CB269EDD5EC5}" dt="2022-04-11T03:54:28.593" v="878" actId="26606"/>
          <ac:spMkLst>
            <pc:docMk/>
            <pc:sldMk cId="1674120888" sldId="267"/>
            <ac:spMk id="13" creationId="{EF2A81E1-BCBE-426B-8C09-33274E69409D}"/>
          </ac:spMkLst>
        </pc:spChg>
        <pc:picChg chg="add mod">
          <ac:chgData name="ousmane ndiaye" userId="2ef404b4ce432751" providerId="LiveId" clId="{B31DF771-BB90-4302-AA39-CB269EDD5EC5}" dt="2022-04-22T08:21:37.390" v="7536" actId="1076"/>
          <ac:picMkLst>
            <pc:docMk/>
            <pc:sldMk cId="1674120888" sldId="267"/>
            <ac:picMk id="4" creationId="{36DA3D67-B3ED-49F4-A3E2-5B5D6CE760FE}"/>
          </ac:picMkLst>
        </pc:picChg>
        <pc:picChg chg="add del">
          <ac:chgData name="ousmane ndiaye" userId="2ef404b4ce432751" providerId="LiveId" clId="{B31DF771-BB90-4302-AA39-CB269EDD5EC5}" dt="2022-04-11T03:54:28.593" v="878" actId="26606"/>
          <ac:picMkLst>
            <pc:docMk/>
            <pc:sldMk cId="1674120888" sldId="267"/>
            <ac:picMk id="15" creationId="{39D1DDD4-5BB3-45BA-B9B3-06B62299AD79}"/>
          </ac:picMkLst>
        </pc:picChg>
        <pc:cxnChg chg="add del">
          <ac:chgData name="ousmane ndiaye" userId="2ef404b4ce432751" providerId="LiveId" clId="{B31DF771-BB90-4302-AA39-CB269EDD5EC5}" dt="2022-04-11T03:54:28.593" v="878" actId="26606"/>
          <ac:cxnSpMkLst>
            <pc:docMk/>
            <pc:sldMk cId="1674120888" sldId="267"/>
            <ac:cxnSpMk id="11" creationId="{C884B8F8-FDC9-498B-9960-5D7260AFCB03}"/>
          </ac:cxnSpMkLst>
        </pc:cxnChg>
        <pc:cxnChg chg="add del">
          <ac:chgData name="ousmane ndiaye" userId="2ef404b4ce432751" providerId="LiveId" clId="{B31DF771-BB90-4302-AA39-CB269EDD5EC5}" dt="2022-04-11T03:54:28.593" v="878" actId="26606"/>
          <ac:cxnSpMkLst>
            <pc:docMk/>
            <pc:sldMk cId="1674120888" sldId="267"/>
            <ac:cxnSpMk id="17" creationId="{A24DAE64-2302-42EA-8239-F2F0775CA5AD}"/>
          </ac:cxnSpMkLst>
        </pc:cxnChg>
      </pc:sldChg>
      <pc:sldChg chg="modSp new mod modNotesTx">
        <pc:chgData name="ousmane ndiaye" userId="2ef404b4ce432751" providerId="LiveId" clId="{B31DF771-BB90-4302-AA39-CB269EDD5EC5}" dt="2022-04-25T05:43:50.312" v="19075" actId="20577"/>
        <pc:sldMkLst>
          <pc:docMk/>
          <pc:sldMk cId="1261377114" sldId="268"/>
        </pc:sldMkLst>
        <pc:spChg chg="mod">
          <ac:chgData name="ousmane ndiaye" userId="2ef404b4ce432751" providerId="LiveId" clId="{B31DF771-BB90-4302-AA39-CB269EDD5EC5}" dt="2022-04-11T23:50:38.682" v="881"/>
          <ac:spMkLst>
            <pc:docMk/>
            <pc:sldMk cId="1261377114" sldId="268"/>
            <ac:spMk id="2" creationId="{8382FCA9-A625-45A4-B331-7CC2CB05C633}"/>
          </ac:spMkLst>
        </pc:spChg>
        <pc:spChg chg="mod">
          <ac:chgData name="ousmane ndiaye" userId="2ef404b4ce432751" providerId="LiveId" clId="{B31DF771-BB90-4302-AA39-CB269EDD5EC5}" dt="2022-04-11T23:56:26.410" v="978" actId="14100"/>
          <ac:spMkLst>
            <pc:docMk/>
            <pc:sldMk cId="1261377114" sldId="268"/>
            <ac:spMk id="3" creationId="{80B978ED-15E7-4A03-A63A-1DE666469B16}"/>
          </ac:spMkLst>
        </pc:spChg>
      </pc:sldChg>
      <pc:sldChg chg="addSp delSp modSp new mod setBg modNotesTx">
        <pc:chgData name="ousmane ndiaye" userId="2ef404b4ce432751" providerId="LiveId" clId="{B31DF771-BB90-4302-AA39-CB269EDD5EC5}" dt="2022-04-25T05:47:57.434" v="19806" actId="20577"/>
        <pc:sldMkLst>
          <pc:docMk/>
          <pc:sldMk cId="431813826" sldId="269"/>
        </pc:sldMkLst>
        <pc:spChg chg="mod">
          <ac:chgData name="ousmane ndiaye" userId="2ef404b4ce432751" providerId="LiveId" clId="{B31DF771-BB90-4302-AA39-CB269EDD5EC5}" dt="2022-04-12T01:04:25.816" v="1356" actId="26606"/>
          <ac:spMkLst>
            <pc:docMk/>
            <pc:sldMk cId="431813826" sldId="269"/>
            <ac:spMk id="2" creationId="{B3A4C506-4F98-4843-8800-ACAF647A807E}"/>
          </ac:spMkLst>
        </pc:spChg>
        <pc:spChg chg="mod">
          <ac:chgData name="ousmane ndiaye" userId="2ef404b4ce432751" providerId="LiveId" clId="{B31DF771-BB90-4302-AA39-CB269EDD5EC5}" dt="2022-04-22T08:40:51.158" v="7693" actId="20577"/>
          <ac:spMkLst>
            <pc:docMk/>
            <pc:sldMk cId="431813826" sldId="269"/>
            <ac:spMk id="3" creationId="{D6C86ECA-2322-4A1D-A5FF-F26CA754B85C}"/>
          </ac:spMkLst>
        </pc:spChg>
        <pc:spChg chg="add mod">
          <ac:chgData name="ousmane ndiaye" userId="2ef404b4ce432751" providerId="LiveId" clId="{B31DF771-BB90-4302-AA39-CB269EDD5EC5}" dt="2022-04-24T03:36:38.458" v="7858" actId="404"/>
          <ac:spMkLst>
            <pc:docMk/>
            <pc:sldMk cId="431813826" sldId="269"/>
            <ac:spMk id="8" creationId="{2A4F1841-EB4F-4F7B-B07A-199888599BD3}"/>
          </ac:spMkLst>
        </pc:spChg>
        <pc:spChg chg="add del">
          <ac:chgData name="ousmane ndiaye" userId="2ef404b4ce432751" providerId="LiveId" clId="{B31DF771-BB90-4302-AA39-CB269EDD5EC5}" dt="2022-04-12T01:04:20.660" v="1353" actId="26606"/>
          <ac:spMkLst>
            <pc:docMk/>
            <pc:sldMk cId="431813826" sldId="269"/>
            <ac:spMk id="11" creationId="{50E6CFCC-E96C-48AB-98C8-42F05727F1F4}"/>
          </ac:spMkLst>
        </pc:spChg>
        <pc:spChg chg="add del">
          <ac:chgData name="ousmane ndiaye" userId="2ef404b4ce432751" providerId="LiveId" clId="{B31DF771-BB90-4302-AA39-CB269EDD5EC5}" dt="2022-04-12T01:04:20.660" v="1353" actId="26606"/>
          <ac:spMkLst>
            <pc:docMk/>
            <pc:sldMk cId="431813826" sldId="269"/>
            <ac:spMk id="15" creationId="{BC55BC1D-EB38-400C-B11B-F8CC53896E28}"/>
          </ac:spMkLst>
        </pc:spChg>
        <pc:spChg chg="add del">
          <ac:chgData name="ousmane ndiaye" userId="2ef404b4ce432751" providerId="LiveId" clId="{B31DF771-BB90-4302-AA39-CB269EDD5EC5}" dt="2022-04-12T01:04:20.660" v="1353" actId="26606"/>
          <ac:spMkLst>
            <pc:docMk/>
            <pc:sldMk cId="431813826" sldId="269"/>
            <ac:spMk id="21" creationId="{C294FAB0-0466-47B1-B964-43F67A9A8464}"/>
          </ac:spMkLst>
        </pc:spChg>
        <pc:grpChg chg="add del">
          <ac:chgData name="ousmane ndiaye" userId="2ef404b4ce432751" providerId="LiveId" clId="{B31DF771-BB90-4302-AA39-CB269EDD5EC5}" dt="2022-04-12T01:04:20.660" v="1353" actId="26606"/>
          <ac:grpSpMkLst>
            <pc:docMk/>
            <pc:sldMk cId="431813826" sldId="269"/>
            <ac:grpSpMk id="17" creationId="{1E7110B8-ED3B-4441-B1EB-C4DE3C46A0FD}"/>
          </ac:grpSpMkLst>
        </pc:grpChg>
        <pc:grpChg chg="add del">
          <ac:chgData name="ousmane ndiaye" userId="2ef404b4ce432751" providerId="LiveId" clId="{B31DF771-BB90-4302-AA39-CB269EDD5EC5}" dt="2022-04-12T01:04:25.816" v="1355" actId="26606"/>
          <ac:grpSpMkLst>
            <pc:docMk/>
            <pc:sldMk cId="431813826" sldId="269"/>
            <ac:grpSpMk id="27" creationId="{7E82793B-447F-4AB0-90C7-30E98CC3A18F}"/>
          </ac:grpSpMkLst>
        </pc:grpChg>
        <pc:picChg chg="add mod">
          <ac:chgData name="ousmane ndiaye" userId="2ef404b4ce432751" providerId="LiveId" clId="{B31DF771-BB90-4302-AA39-CB269EDD5EC5}" dt="2022-04-12T01:04:25.816" v="1356" actId="26606"/>
          <ac:picMkLst>
            <pc:docMk/>
            <pc:sldMk cId="431813826" sldId="269"/>
            <ac:picMk id="4" creationId="{F83CA522-1F55-4747-891F-8F474249072F}"/>
          </ac:picMkLst>
        </pc:picChg>
        <pc:picChg chg="add mod ord">
          <ac:chgData name="ousmane ndiaye" userId="2ef404b4ce432751" providerId="LiveId" clId="{B31DF771-BB90-4302-AA39-CB269EDD5EC5}" dt="2022-04-12T01:04:25.816" v="1356" actId="26606"/>
          <ac:picMkLst>
            <pc:docMk/>
            <pc:sldMk cId="431813826" sldId="269"/>
            <ac:picMk id="5" creationId="{46A29AF5-9D0F-48D5-85AC-DBFAC8301A3E}"/>
          </ac:picMkLst>
        </pc:picChg>
        <pc:picChg chg="add mod">
          <ac:chgData name="ousmane ndiaye" userId="2ef404b4ce432751" providerId="LiveId" clId="{B31DF771-BB90-4302-AA39-CB269EDD5EC5}" dt="2022-04-12T01:04:25.816" v="1356" actId="26606"/>
          <ac:picMkLst>
            <pc:docMk/>
            <pc:sldMk cId="431813826" sldId="269"/>
            <ac:picMk id="6" creationId="{4447D4B3-A71C-41BC-B936-9D1DC1357713}"/>
          </ac:picMkLst>
        </pc:picChg>
        <pc:picChg chg="add del">
          <ac:chgData name="ousmane ndiaye" userId="2ef404b4ce432751" providerId="LiveId" clId="{B31DF771-BB90-4302-AA39-CB269EDD5EC5}" dt="2022-04-12T01:04:20.660" v="1353" actId="26606"/>
          <ac:picMkLst>
            <pc:docMk/>
            <pc:sldMk cId="431813826" sldId="269"/>
            <ac:picMk id="23" creationId="{FB4DDAF3-76BC-49F9-B735-F7A5CE86380D}"/>
          </ac:picMkLst>
        </pc:picChg>
        <pc:cxnChg chg="add del">
          <ac:chgData name="ousmane ndiaye" userId="2ef404b4ce432751" providerId="LiveId" clId="{B31DF771-BB90-4302-AA39-CB269EDD5EC5}" dt="2022-04-12T01:04:20.660" v="1353" actId="26606"/>
          <ac:cxnSpMkLst>
            <pc:docMk/>
            <pc:sldMk cId="431813826" sldId="269"/>
            <ac:cxnSpMk id="13" creationId="{B6BECB2A-E1E7-48A9-A209-D21AB681DD98}"/>
          </ac:cxnSpMkLst>
        </pc:cxnChg>
        <pc:cxnChg chg="add del">
          <ac:chgData name="ousmane ndiaye" userId="2ef404b4ce432751" providerId="LiveId" clId="{B31DF771-BB90-4302-AA39-CB269EDD5EC5}" dt="2022-04-12T01:04:20.660" v="1353" actId="26606"/>
          <ac:cxnSpMkLst>
            <pc:docMk/>
            <pc:sldMk cId="431813826" sldId="269"/>
            <ac:cxnSpMk id="25" creationId="{029D5B65-A532-405C-9133-23979B5F7FB9}"/>
          </ac:cxnSpMkLst>
        </pc:cxnChg>
      </pc:sldChg>
      <pc:sldChg chg="addSp modSp new mod setBg modNotesTx">
        <pc:chgData name="ousmane ndiaye" userId="2ef404b4ce432751" providerId="LiveId" clId="{B31DF771-BB90-4302-AA39-CB269EDD5EC5}" dt="2022-04-25T05:49:34.110" v="20023" actId="313"/>
        <pc:sldMkLst>
          <pc:docMk/>
          <pc:sldMk cId="3404667065" sldId="270"/>
        </pc:sldMkLst>
        <pc:spChg chg="mod">
          <ac:chgData name="ousmane ndiaye" userId="2ef404b4ce432751" providerId="LiveId" clId="{B31DF771-BB90-4302-AA39-CB269EDD5EC5}" dt="2022-04-12T01:17:35.472" v="1519" actId="26606"/>
          <ac:spMkLst>
            <pc:docMk/>
            <pc:sldMk cId="3404667065" sldId="270"/>
            <ac:spMk id="2" creationId="{B8FB5C59-092E-4B12-9675-114C30A815BE}"/>
          </ac:spMkLst>
        </pc:spChg>
        <pc:spChg chg="mod">
          <ac:chgData name="ousmane ndiaye" userId="2ef404b4ce432751" providerId="LiveId" clId="{B31DF771-BB90-4302-AA39-CB269EDD5EC5}" dt="2022-04-12T03:13:56.621" v="1527" actId="20577"/>
          <ac:spMkLst>
            <pc:docMk/>
            <pc:sldMk cId="3404667065" sldId="270"/>
            <ac:spMk id="3" creationId="{B91C5FD0-619E-4BE4-A0F3-FFDF6480C46D}"/>
          </ac:spMkLst>
        </pc:spChg>
        <pc:spChg chg="add mod">
          <ac:chgData name="ousmane ndiaye" userId="2ef404b4ce432751" providerId="LiveId" clId="{B31DF771-BB90-4302-AA39-CB269EDD5EC5}" dt="2022-04-24T03:46:43.354" v="8020" actId="20577"/>
          <ac:spMkLst>
            <pc:docMk/>
            <pc:sldMk cId="3404667065" sldId="270"/>
            <ac:spMk id="6" creationId="{6F87A213-4111-4CF1-8106-9D502E2F8491}"/>
          </ac:spMkLst>
        </pc:spChg>
        <pc:spChg chg="add">
          <ac:chgData name="ousmane ndiaye" userId="2ef404b4ce432751" providerId="LiveId" clId="{B31DF771-BB90-4302-AA39-CB269EDD5EC5}" dt="2022-04-12T01:17:35.472" v="1519" actId="26606"/>
          <ac:spMkLst>
            <pc:docMk/>
            <pc:sldMk cId="3404667065" sldId="270"/>
            <ac:spMk id="10" creationId="{AF38CBB2-04B5-4ED2-92CA-ABA779049DEA}"/>
          </ac:spMkLst>
        </pc:spChg>
        <pc:spChg chg="add">
          <ac:chgData name="ousmane ndiaye" userId="2ef404b4ce432751" providerId="LiveId" clId="{B31DF771-BB90-4302-AA39-CB269EDD5EC5}" dt="2022-04-12T01:17:35.472" v="1519" actId="26606"/>
          <ac:spMkLst>
            <pc:docMk/>
            <pc:sldMk cId="3404667065" sldId="270"/>
            <ac:spMk id="14" creationId="{A81BF76C-52E4-494B-86F2-4CBAC20E3856}"/>
          </ac:spMkLst>
        </pc:spChg>
        <pc:grpChg chg="add">
          <ac:chgData name="ousmane ndiaye" userId="2ef404b4ce432751" providerId="LiveId" clId="{B31DF771-BB90-4302-AA39-CB269EDD5EC5}" dt="2022-04-12T01:17:35.472" v="1519" actId="26606"/>
          <ac:grpSpMkLst>
            <pc:docMk/>
            <pc:sldMk cId="3404667065" sldId="270"/>
            <ac:grpSpMk id="16" creationId="{CD0703AE-95DE-4C43-8272-BB33A5AD46D3}"/>
          </ac:grpSpMkLst>
        </pc:grpChg>
        <pc:picChg chg="add mod">
          <ac:chgData name="ousmane ndiaye" userId="2ef404b4ce432751" providerId="LiveId" clId="{B31DF771-BB90-4302-AA39-CB269EDD5EC5}" dt="2022-04-12T01:17:35.472" v="1519" actId="26606"/>
          <ac:picMkLst>
            <pc:docMk/>
            <pc:sldMk cId="3404667065" sldId="270"/>
            <ac:picMk id="4" creationId="{BF8C6A7A-3BBD-4B94-B9D5-D95896046130}"/>
          </ac:picMkLst>
        </pc:picChg>
        <pc:picChg chg="add mod">
          <ac:chgData name="ousmane ndiaye" userId="2ef404b4ce432751" providerId="LiveId" clId="{B31DF771-BB90-4302-AA39-CB269EDD5EC5}" dt="2022-04-24T03:38:11.793" v="7864" actId="1076"/>
          <ac:picMkLst>
            <pc:docMk/>
            <pc:sldMk cId="3404667065" sldId="270"/>
            <ac:picMk id="5" creationId="{EDE45CB0-0398-4412-B892-DB1A3522BB5A}"/>
          </ac:picMkLst>
        </pc:picChg>
        <pc:picChg chg="add">
          <ac:chgData name="ousmane ndiaye" userId="2ef404b4ce432751" providerId="LiveId" clId="{B31DF771-BB90-4302-AA39-CB269EDD5EC5}" dt="2022-04-12T01:17:35.472" v="1519" actId="26606"/>
          <ac:picMkLst>
            <pc:docMk/>
            <pc:sldMk cId="3404667065" sldId="270"/>
            <ac:picMk id="20" creationId="{0C24E7C2-F39B-4280-9B81-F15BBD93C3A9}"/>
          </ac:picMkLst>
        </pc:picChg>
        <pc:cxnChg chg="add">
          <ac:chgData name="ousmane ndiaye" userId="2ef404b4ce432751" providerId="LiveId" clId="{B31DF771-BB90-4302-AA39-CB269EDD5EC5}" dt="2022-04-12T01:17:35.472" v="1519" actId="26606"/>
          <ac:cxnSpMkLst>
            <pc:docMk/>
            <pc:sldMk cId="3404667065" sldId="270"/>
            <ac:cxnSpMk id="12" creationId="{99ECE436-E5C5-4600-9DAE-6A66A788E0DF}"/>
          </ac:cxnSpMkLst>
        </pc:cxnChg>
        <pc:cxnChg chg="add">
          <ac:chgData name="ousmane ndiaye" userId="2ef404b4ce432751" providerId="LiveId" clId="{B31DF771-BB90-4302-AA39-CB269EDD5EC5}" dt="2022-04-12T01:17:35.472" v="1519" actId="26606"/>
          <ac:cxnSpMkLst>
            <pc:docMk/>
            <pc:sldMk cId="3404667065" sldId="270"/>
            <ac:cxnSpMk id="22" creationId="{F381DAA9-C4BA-4BB3-8F4B-3BC4B43EB336}"/>
          </ac:cxnSpMkLst>
        </pc:cxnChg>
      </pc:sldChg>
      <pc:sldChg chg="addSp delSp modSp new add del mod setBg modNotesTx">
        <pc:chgData name="ousmane ndiaye" userId="2ef404b4ce432751" providerId="LiveId" clId="{B31DF771-BB90-4302-AA39-CB269EDD5EC5}" dt="2022-04-25T06:07:15.919" v="20477" actId="20577"/>
        <pc:sldMkLst>
          <pc:docMk/>
          <pc:sldMk cId="3027043258" sldId="271"/>
        </pc:sldMkLst>
        <pc:spChg chg="mod">
          <ac:chgData name="ousmane ndiaye" userId="2ef404b4ce432751" providerId="LiveId" clId="{B31DF771-BB90-4302-AA39-CB269EDD5EC5}" dt="2022-04-18T08:29:07.934" v="2458" actId="26606"/>
          <ac:spMkLst>
            <pc:docMk/>
            <pc:sldMk cId="3027043258" sldId="271"/>
            <ac:spMk id="2" creationId="{2D841BB1-A240-4036-9E6A-954CB266E5D6}"/>
          </ac:spMkLst>
        </pc:spChg>
        <pc:spChg chg="mod">
          <ac:chgData name="ousmane ndiaye" userId="2ef404b4ce432751" providerId="LiveId" clId="{B31DF771-BB90-4302-AA39-CB269EDD5EC5}" dt="2022-04-18T08:29:07.934" v="2458" actId="26606"/>
          <ac:spMkLst>
            <pc:docMk/>
            <pc:sldMk cId="3027043258" sldId="271"/>
            <ac:spMk id="3" creationId="{1907CF0E-99EB-4DD5-A86E-F306FEF55ED9}"/>
          </ac:spMkLst>
        </pc:spChg>
        <pc:spChg chg="add mod">
          <ac:chgData name="ousmane ndiaye" userId="2ef404b4ce432751" providerId="LiveId" clId="{B31DF771-BB90-4302-AA39-CB269EDD5EC5}" dt="2022-04-24T04:08:38.696" v="8472" actId="20577"/>
          <ac:spMkLst>
            <pc:docMk/>
            <pc:sldMk cId="3027043258" sldId="271"/>
            <ac:spMk id="5" creationId="{08B345F4-B47B-44F6-B6D7-3C435F341AF0}"/>
          </ac:spMkLst>
        </pc:spChg>
        <pc:spChg chg="add del">
          <ac:chgData name="ousmane ndiaye" userId="2ef404b4ce432751" providerId="LiveId" clId="{B31DF771-BB90-4302-AA39-CB269EDD5EC5}" dt="2022-04-18T08:29:07.932" v="2457" actId="26606"/>
          <ac:spMkLst>
            <pc:docMk/>
            <pc:sldMk cId="3027043258" sldId="271"/>
            <ac:spMk id="9" creationId="{35C3D674-3D59-4E93-80CA-0C0A9095E816}"/>
          </ac:spMkLst>
        </pc:spChg>
        <pc:spChg chg="add del">
          <ac:chgData name="ousmane ndiaye" userId="2ef404b4ce432751" providerId="LiveId" clId="{B31DF771-BB90-4302-AA39-CB269EDD5EC5}" dt="2022-04-18T08:29:07.932" v="2457" actId="26606"/>
          <ac:spMkLst>
            <pc:docMk/>
            <pc:sldMk cId="3027043258" sldId="271"/>
            <ac:spMk id="13" creationId="{EF2A81E1-BCBE-426B-8C09-33274E69409D}"/>
          </ac:spMkLst>
        </pc:spChg>
        <pc:picChg chg="add mod">
          <ac:chgData name="ousmane ndiaye" userId="2ef404b4ce432751" providerId="LiveId" clId="{B31DF771-BB90-4302-AA39-CB269EDD5EC5}" dt="2022-04-18T08:29:07.934" v="2458" actId="26606"/>
          <ac:picMkLst>
            <pc:docMk/>
            <pc:sldMk cId="3027043258" sldId="271"/>
            <ac:picMk id="4" creationId="{9DBBC4A2-8B17-4841-B148-325479A97FA4}"/>
          </ac:picMkLst>
        </pc:picChg>
        <pc:picChg chg="add del">
          <ac:chgData name="ousmane ndiaye" userId="2ef404b4ce432751" providerId="LiveId" clId="{B31DF771-BB90-4302-AA39-CB269EDD5EC5}" dt="2022-04-18T08:29:07.932" v="2457" actId="26606"/>
          <ac:picMkLst>
            <pc:docMk/>
            <pc:sldMk cId="3027043258" sldId="271"/>
            <ac:picMk id="15" creationId="{39D1DDD4-5BB3-45BA-B9B3-06B62299AD79}"/>
          </ac:picMkLst>
        </pc:picChg>
        <pc:cxnChg chg="add del">
          <ac:chgData name="ousmane ndiaye" userId="2ef404b4ce432751" providerId="LiveId" clId="{B31DF771-BB90-4302-AA39-CB269EDD5EC5}" dt="2022-04-18T08:29:07.932" v="2457" actId="26606"/>
          <ac:cxnSpMkLst>
            <pc:docMk/>
            <pc:sldMk cId="3027043258" sldId="271"/>
            <ac:cxnSpMk id="11" creationId="{C884B8F8-FDC9-498B-9960-5D7260AFCB03}"/>
          </ac:cxnSpMkLst>
        </pc:cxnChg>
        <pc:cxnChg chg="add del">
          <ac:chgData name="ousmane ndiaye" userId="2ef404b4ce432751" providerId="LiveId" clId="{B31DF771-BB90-4302-AA39-CB269EDD5EC5}" dt="2022-04-18T08:29:07.932" v="2457" actId="26606"/>
          <ac:cxnSpMkLst>
            <pc:docMk/>
            <pc:sldMk cId="3027043258" sldId="271"/>
            <ac:cxnSpMk id="17" creationId="{A24DAE64-2302-42EA-8239-F2F0775CA5AD}"/>
          </ac:cxnSpMkLst>
        </pc:cxnChg>
      </pc:sldChg>
      <pc:sldChg chg="addSp delSp modSp new mod modClrScheme chgLayout modNotesTx">
        <pc:chgData name="ousmane ndiaye" userId="2ef404b4ce432751" providerId="LiveId" clId="{B31DF771-BB90-4302-AA39-CB269EDD5EC5}" dt="2022-04-25T06:28:32.391" v="20741" actId="20577"/>
        <pc:sldMkLst>
          <pc:docMk/>
          <pc:sldMk cId="3121146104" sldId="272"/>
        </pc:sldMkLst>
        <pc:spChg chg="mod ord">
          <ac:chgData name="ousmane ndiaye" userId="2ef404b4ce432751" providerId="LiveId" clId="{B31DF771-BB90-4302-AA39-CB269EDD5EC5}" dt="2022-04-18T07:55:20.463" v="2185"/>
          <ac:spMkLst>
            <pc:docMk/>
            <pc:sldMk cId="3121146104" sldId="272"/>
            <ac:spMk id="2" creationId="{BA030B9C-6BD7-4667-8DEE-1B3211E79245}"/>
          </ac:spMkLst>
        </pc:spChg>
        <pc:spChg chg="del mod ord">
          <ac:chgData name="ousmane ndiaye" userId="2ef404b4ce432751" providerId="LiveId" clId="{B31DF771-BB90-4302-AA39-CB269EDD5EC5}" dt="2022-04-18T07:10:25.651" v="1549" actId="700"/>
          <ac:spMkLst>
            <pc:docMk/>
            <pc:sldMk cId="3121146104" sldId="272"/>
            <ac:spMk id="3" creationId="{8E37033C-73E4-46C1-9796-F7CC95A075D5}"/>
          </ac:spMkLst>
        </pc:spChg>
        <pc:spChg chg="add mod ord">
          <ac:chgData name="ousmane ndiaye" userId="2ef404b4ce432751" providerId="LiveId" clId="{B31DF771-BB90-4302-AA39-CB269EDD5EC5}" dt="2022-04-24T04:03:36.393" v="8287" actId="14100"/>
          <ac:spMkLst>
            <pc:docMk/>
            <pc:sldMk cId="3121146104" sldId="272"/>
            <ac:spMk id="4" creationId="{08F17057-9009-479D-8EB6-0034F7DCF9D1}"/>
          </ac:spMkLst>
        </pc:spChg>
        <pc:spChg chg="add mod ord">
          <ac:chgData name="ousmane ndiaye" userId="2ef404b4ce432751" providerId="LiveId" clId="{B31DF771-BB90-4302-AA39-CB269EDD5EC5}" dt="2022-04-24T04:08:33.761" v="8470" actId="20577"/>
          <ac:spMkLst>
            <pc:docMk/>
            <pc:sldMk cId="3121146104" sldId="272"/>
            <ac:spMk id="5" creationId="{239C54B3-6268-4AC7-8E4E-903DA5E1FECA}"/>
          </ac:spMkLst>
        </pc:spChg>
        <pc:picChg chg="add mod">
          <ac:chgData name="ousmane ndiaye" userId="2ef404b4ce432751" providerId="LiveId" clId="{B31DF771-BB90-4302-AA39-CB269EDD5EC5}" dt="2022-04-18T07:58:52.132" v="2219" actId="1076"/>
          <ac:picMkLst>
            <pc:docMk/>
            <pc:sldMk cId="3121146104" sldId="272"/>
            <ac:picMk id="6" creationId="{A7021ED5-602C-4EED-B13D-EFE3209BE592}"/>
          </ac:picMkLst>
        </pc:picChg>
      </pc:sldChg>
      <pc:sldChg chg="addSp delSp modSp new mod setBg modNotesTx">
        <pc:chgData name="ousmane ndiaye" userId="2ef404b4ce432751" providerId="LiveId" clId="{B31DF771-BB90-4302-AA39-CB269EDD5EC5}" dt="2022-04-25T06:37:05.502" v="21176"/>
        <pc:sldMkLst>
          <pc:docMk/>
          <pc:sldMk cId="2438735837" sldId="273"/>
        </pc:sldMkLst>
        <pc:spChg chg="mod">
          <ac:chgData name="ousmane ndiaye" userId="2ef404b4ce432751" providerId="LiveId" clId="{B31DF771-BB90-4302-AA39-CB269EDD5EC5}" dt="2022-04-18T07:55:24.492" v="2186"/>
          <ac:spMkLst>
            <pc:docMk/>
            <pc:sldMk cId="2438735837" sldId="273"/>
            <ac:spMk id="2" creationId="{F3B82733-A3BE-4734-97A7-D478061C46FF}"/>
          </ac:spMkLst>
        </pc:spChg>
        <pc:spChg chg="mod">
          <ac:chgData name="ousmane ndiaye" userId="2ef404b4ce432751" providerId="LiveId" clId="{B31DF771-BB90-4302-AA39-CB269EDD5EC5}" dt="2022-04-18T07:50:08.480" v="2158" actId="27636"/>
          <ac:spMkLst>
            <pc:docMk/>
            <pc:sldMk cId="2438735837" sldId="273"/>
            <ac:spMk id="3" creationId="{2B2BD27B-52DF-46F7-8070-DFB318A72866}"/>
          </ac:spMkLst>
        </pc:spChg>
        <pc:spChg chg="del mod">
          <ac:chgData name="ousmane ndiaye" userId="2ef404b4ce432751" providerId="LiveId" clId="{B31DF771-BB90-4302-AA39-CB269EDD5EC5}" dt="2022-04-18T07:45:23.654" v="1947"/>
          <ac:spMkLst>
            <pc:docMk/>
            <pc:sldMk cId="2438735837" sldId="273"/>
            <ac:spMk id="4" creationId="{078D4669-5B6F-4FA1-BCB2-CDAA78F4BA33}"/>
          </ac:spMkLst>
        </pc:spChg>
        <pc:spChg chg="add del">
          <ac:chgData name="ousmane ndiaye" userId="2ef404b4ce432751" providerId="LiveId" clId="{B31DF771-BB90-4302-AA39-CB269EDD5EC5}" dt="2022-04-18T07:45:30.764" v="1949" actId="26606"/>
          <ac:spMkLst>
            <pc:docMk/>
            <pc:sldMk cId="2438735837" sldId="273"/>
            <ac:spMk id="10" creationId="{1CE580D1-F917-4567-AFB4-99AA9B52ADF0}"/>
          </ac:spMkLst>
        </pc:spChg>
        <pc:spChg chg="add mod">
          <ac:chgData name="ousmane ndiaye" userId="2ef404b4ce432751" providerId="LiveId" clId="{B31DF771-BB90-4302-AA39-CB269EDD5EC5}" dt="2022-04-24T04:05:20.574" v="8443" actId="1076"/>
          <ac:spMkLst>
            <pc:docMk/>
            <pc:sldMk cId="2438735837" sldId="273"/>
            <ac:spMk id="15" creationId="{1F5AE2EC-16F0-4891-A152-E325C315CC62}"/>
          </ac:spMkLst>
        </pc:spChg>
        <pc:spChg chg="add">
          <ac:chgData name="ousmane ndiaye" userId="2ef404b4ce432751" providerId="LiveId" clId="{B31DF771-BB90-4302-AA39-CB269EDD5EC5}" dt="2022-04-18T07:45:30.799" v="1950" actId="26606"/>
          <ac:spMkLst>
            <pc:docMk/>
            <pc:sldMk cId="2438735837" sldId="273"/>
            <ac:spMk id="22" creationId="{EF2A81E1-BCBE-426B-8C09-33274E69409D}"/>
          </ac:spMkLst>
        </pc:spChg>
        <pc:spChg chg="add">
          <ac:chgData name="ousmane ndiaye" userId="2ef404b4ce432751" providerId="LiveId" clId="{B31DF771-BB90-4302-AA39-CB269EDD5EC5}" dt="2022-04-18T07:45:30.799" v="1950" actId="26606"/>
          <ac:spMkLst>
            <pc:docMk/>
            <pc:sldMk cId="2438735837" sldId="273"/>
            <ac:spMk id="23" creationId="{0CABCAE3-64FC-4149-819F-2C1812824154}"/>
          </ac:spMkLst>
        </pc:spChg>
        <pc:spChg chg="add">
          <ac:chgData name="ousmane ndiaye" userId="2ef404b4ce432751" providerId="LiveId" clId="{B31DF771-BB90-4302-AA39-CB269EDD5EC5}" dt="2022-04-18T07:45:30.799" v="1950" actId="26606"/>
          <ac:spMkLst>
            <pc:docMk/>
            <pc:sldMk cId="2438735837" sldId="273"/>
            <ac:spMk id="29" creationId="{35C3D674-3D59-4E93-80CA-0C0A9095E816}"/>
          </ac:spMkLst>
        </pc:spChg>
        <pc:grpChg chg="add del">
          <ac:chgData name="ousmane ndiaye" userId="2ef404b4ce432751" providerId="LiveId" clId="{B31DF771-BB90-4302-AA39-CB269EDD5EC5}" dt="2022-04-18T07:45:30.764" v="1949" actId="26606"/>
          <ac:grpSpMkLst>
            <pc:docMk/>
            <pc:sldMk cId="2438735837" sldId="273"/>
            <ac:grpSpMk id="18" creationId="{FEB7DF70-0A31-4A61-9C8B-3333776A15B8}"/>
          </ac:grpSpMkLst>
        </pc:grpChg>
        <pc:picChg chg="add mod">
          <ac:chgData name="ousmane ndiaye" userId="2ef404b4ce432751" providerId="LiveId" clId="{B31DF771-BB90-4302-AA39-CB269EDD5EC5}" dt="2022-04-18T07:45:30.799" v="1950" actId="26606"/>
          <ac:picMkLst>
            <pc:docMk/>
            <pc:sldMk cId="2438735837" sldId="273"/>
            <ac:picMk id="5" creationId="{13FC6F5F-37F4-4A6F-91ED-83F395B4C499}"/>
          </ac:picMkLst>
        </pc:picChg>
        <pc:picChg chg="add del">
          <ac:chgData name="ousmane ndiaye" userId="2ef404b4ce432751" providerId="LiveId" clId="{B31DF771-BB90-4302-AA39-CB269EDD5EC5}" dt="2022-04-18T07:45:30.764" v="1949" actId="26606"/>
          <ac:picMkLst>
            <pc:docMk/>
            <pc:sldMk cId="2438735837" sldId="273"/>
            <ac:picMk id="12" creationId="{1F5620B8-A2D8-4568-B566-F0453A0D9167}"/>
          </ac:picMkLst>
        </pc:picChg>
        <pc:picChg chg="add">
          <ac:chgData name="ousmane ndiaye" userId="2ef404b4ce432751" providerId="LiveId" clId="{B31DF771-BB90-4302-AA39-CB269EDD5EC5}" dt="2022-04-18T07:45:30.799" v="1950" actId="26606"/>
          <ac:picMkLst>
            <pc:docMk/>
            <pc:sldMk cId="2438735837" sldId="273"/>
            <ac:picMk id="24" creationId="{39D1DDD4-5BB3-45BA-B9B3-06B62299AD79}"/>
          </ac:picMkLst>
        </pc:picChg>
        <pc:picChg chg="add">
          <ac:chgData name="ousmane ndiaye" userId="2ef404b4ce432751" providerId="LiveId" clId="{B31DF771-BB90-4302-AA39-CB269EDD5EC5}" dt="2022-04-18T07:45:30.799" v="1950" actId="26606"/>
          <ac:picMkLst>
            <pc:docMk/>
            <pc:sldMk cId="2438735837" sldId="273"/>
            <ac:picMk id="25" creationId="{012FDCFE-9AD2-4D8A-8CBF-B3AA37EBF6DD}"/>
          </ac:picMkLst>
        </pc:picChg>
        <pc:cxnChg chg="add del">
          <ac:chgData name="ousmane ndiaye" userId="2ef404b4ce432751" providerId="LiveId" clId="{B31DF771-BB90-4302-AA39-CB269EDD5EC5}" dt="2022-04-18T07:45:30.764" v="1949" actId="26606"/>
          <ac:cxnSpMkLst>
            <pc:docMk/>
            <pc:sldMk cId="2438735837" sldId="273"/>
            <ac:cxnSpMk id="14" creationId="{1C7D2BA4-4B7A-4596-8BCC-5CF715423894}"/>
          </ac:cxnSpMkLst>
        </pc:cxnChg>
        <pc:cxnChg chg="add del">
          <ac:chgData name="ousmane ndiaye" userId="2ef404b4ce432751" providerId="LiveId" clId="{B31DF771-BB90-4302-AA39-CB269EDD5EC5}" dt="2022-04-18T07:45:30.764" v="1949" actId="26606"/>
          <ac:cxnSpMkLst>
            <pc:docMk/>
            <pc:sldMk cId="2438735837" sldId="273"/>
            <ac:cxnSpMk id="16" creationId="{C9D4B225-18E9-4C5B-94D8-2ABE6D161E4A}"/>
          </ac:cxnSpMkLst>
        </pc:cxnChg>
        <pc:cxnChg chg="add">
          <ac:chgData name="ousmane ndiaye" userId="2ef404b4ce432751" providerId="LiveId" clId="{B31DF771-BB90-4302-AA39-CB269EDD5EC5}" dt="2022-04-18T07:45:30.799" v="1950" actId="26606"/>
          <ac:cxnSpMkLst>
            <pc:docMk/>
            <pc:sldMk cId="2438735837" sldId="273"/>
            <ac:cxnSpMk id="26" creationId="{A24DAE64-2302-42EA-8239-F2F0775CA5AD}"/>
          </ac:cxnSpMkLst>
        </pc:cxnChg>
        <pc:cxnChg chg="add">
          <ac:chgData name="ousmane ndiaye" userId="2ef404b4ce432751" providerId="LiveId" clId="{B31DF771-BB90-4302-AA39-CB269EDD5EC5}" dt="2022-04-18T07:45:30.799" v="1950" actId="26606"/>
          <ac:cxnSpMkLst>
            <pc:docMk/>
            <pc:sldMk cId="2438735837" sldId="273"/>
            <ac:cxnSpMk id="27" creationId="{FBD463FC-4CA8-4FF4-85A3-AF9F4B98D210}"/>
          </ac:cxnSpMkLst>
        </pc:cxnChg>
        <pc:cxnChg chg="add">
          <ac:chgData name="ousmane ndiaye" userId="2ef404b4ce432751" providerId="LiveId" clId="{B31DF771-BB90-4302-AA39-CB269EDD5EC5}" dt="2022-04-18T07:45:30.799" v="1950" actId="26606"/>
          <ac:cxnSpMkLst>
            <pc:docMk/>
            <pc:sldMk cId="2438735837" sldId="273"/>
            <ac:cxnSpMk id="28" creationId="{A56012FD-74A8-4C91-B318-435CF2B71927}"/>
          </ac:cxnSpMkLst>
        </pc:cxnChg>
        <pc:cxnChg chg="add">
          <ac:chgData name="ousmane ndiaye" userId="2ef404b4ce432751" providerId="LiveId" clId="{B31DF771-BB90-4302-AA39-CB269EDD5EC5}" dt="2022-04-18T07:45:30.799" v="1950" actId="26606"/>
          <ac:cxnSpMkLst>
            <pc:docMk/>
            <pc:sldMk cId="2438735837" sldId="273"/>
            <ac:cxnSpMk id="30" creationId="{C884B8F8-FDC9-498B-9960-5D7260AFCB03}"/>
          </ac:cxnSpMkLst>
        </pc:cxnChg>
      </pc:sldChg>
      <pc:sldChg chg="addSp delSp modSp new mod setBg modNotesTx">
        <pc:chgData name="ousmane ndiaye" userId="2ef404b4ce432751" providerId="LiveId" clId="{B31DF771-BB90-4302-AA39-CB269EDD5EC5}" dt="2022-04-25T06:40:59.180" v="21303" actId="20577"/>
        <pc:sldMkLst>
          <pc:docMk/>
          <pc:sldMk cId="3914346022" sldId="274"/>
        </pc:sldMkLst>
        <pc:spChg chg="mod">
          <ac:chgData name="ousmane ndiaye" userId="2ef404b4ce432751" providerId="LiveId" clId="{B31DF771-BB90-4302-AA39-CB269EDD5EC5}" dt="2022-04-18T08:28:25.209" v="2447" actId="26606"/>
          <ac:spMkLst>
            <pc:docMk/>
            <pc:sldMk cId="3914346022" sldId="274"/>
            <ac:spMk id="2" creationId="{C6C21AB7-5A89-41C8-8178-10E9B90EC5E6}"/>
          </ac:spMkLst>
        </pc:spChg>
        <pc:spChg chg="mod">
          <ac:chgData name="ousmane ndiaye" userId="2ef404b4ce432751" providerId="LiveId" clId="{B31DF771-BB90-4302-AA39-CB269EDD5EC5}" dt="2022-04-18T08:28:25.209" v="2447" actId="26606"/>
          <ac:spMkLst>
            <pc:docMk/>
            <pc:sldMk cId="3914346022" sldId="274"/>
            <ac:spMk id="3" creationId="{EE089A75-A99C-44B3-A848-76669A4D9A41}"/>
          </ac:spMkLst>
        </pc:spChg>
        <pc:spChg chg="del mod">
          <ac:chgData name="ousmane ndiaye" userId="2ef404b4ce432751" providerId="LiveId" clId="{B31DF771-BB90-4302-AA39-CB269EDD5EC5}" dt="2022-04-18T08:28:20.614" v="2446" actId="22"/>
          <ac:spMkLst>
            <pc:docMk/>
            <pc:sldMk cId="3914346022" sldId="274"/>
            <ac:spMk id="4" creationId="{47CC7832-7F64-42A9-9511-382017E5EBA0}"/>
          </ac:spMkLst>
        </pc:spChg>
        <pc:spChg chg="add mod">
          <ac:chgData name="ousmane ndiaye" userId="2ef404b4ce432751" providerId="LiveId" clId="{B31DF771-BB90-4302-AA39-CB269EDD5EC5}" dt="2022-04-24T04:10:51.582" v="8585" actId="20577"/>
          <ac:spMkLst>
            <pc:docMk/>
            <pc:sldMk cId="3914346022" sldId="274"/>
            <ac:spMk id="4" creationId="{EA241C85-5699-4C6B-A2BF-192091C47C75}"/>
          </ac:spMkLst>
        </pc:spChg>
        <pc:spChg chg="add">
          <ac:chgData name="ousmane ndiaye" userId="2ef404b4ce432751" providerId="LiveId" clId="{B31DF771-BB90-4302-AA39-CB269EDD5EC5}" dt="2022-04-18T08:28:25.209" v="2447" actId="26606"/>
          <ac:spMkLst>
            <pc:docMk/>
            <pc:sldMk cId="3914346022" sldId="274"/>
            <ac:spMk id="11" creationId="{1CE580D1-F917-4567-AFB4-99AA9B52ADF0}"/>
          </ac:spMkLst>
        </pc:spChg>
        <pc:spChg chg="add">
          <ac:chgData name="ousmane ndiaye" userId="2ef404b4ce432751" providerId="LiveId" clId="{B31DF771-BB90-4302-AA39-CB269EDD5EC5}" dt="2022-04-18T08:28:25.209" v="2447" actId="26606"/>
          <ac:spMkLst>
            <pc:docMk/>
            <pc:sldMk cId="3914346022" sldId="274"/>
            <ac:spMk id="19" creationId="{021A4066-B261-49FE-952E-A0FE3EE75CD2}"/>
          </ac:spMkLst>
        </pc:spChg>
        <pc:spChg chg="add">
          <ac:chgData name="ousmane ndiaye" userId="2ef404b4ce432751" providerId="LiveId" clId="{B31DF771-BB90-4302-AA39-CB269EDD5EC5}" dt="2022-04-18T08:28:25.209" v="2447" actId="26606"/>
          <ac:spMkLst>
            <pc:docMk/>
            <pc:sldMk cId="3914346022" sldId="274"/>
            <ac:spMk id="23" creationId="{81958111-BC13-4D45-AB27-0C2C83F9BA64}"/>
          </ac:spMkLst>
        </pc:spChg>
        <pc:grpChg chg="add">
          <ac:chgData name="ousmane ndiaye" userId="2ef404b4ce432751" providerId="LiveId" clId="{B31DF771-BB90-4302-AA39-CB269EDD5EC5}" dt="2022-04-18T08:28:25.209" v="2447" actId="26606"/>
          <ac:grpSpMkLst>
            <pc:docMk/>
            <pc:sldMk cId="3914346022" sldId="274"/>
            <ac:grpSpMk id="25" creationId="{82188758-E18A-4CE5-9D03-F4BF5D887C3F}"/>
          </ac:grpSpMkLst>
        </pc:grpChg>
        <pc:picChg chg="add mod ord">
          <ac:chgData name="ousmane ndiaye" userId="2ef404b4ce432751" providerId="LiveId" clId="{B31DF771-BB90-4302-AA39-CB269EDD5EC5}" dt="2022-04-18T08:28:28.810" v="2448" actId="27614"/>
          <ac:picMkLst>
            <pc:docMk/>
            <pc:sldMk cId="3914346022" sldId="274"/>
            <ac:picMk id="6" creationId="{A2EFC588-0BEF-4236-B0D3-704C18C509E1}"/>
          </ac:picMkLst>
        </pc:picChg>
        <pc:picChg chg="add">
          <ac:chgData name="ousmane ndiaye" userId="2ef404b4ce432751" providerId="LiveId" clId="{B31DF771-BB90-4302-AA39-CB269EDD5EC5}" dt="2022-04-18T08:28:25.209" v="2447" actId="26606"/>
          <ac:picMkLst>
            <pc:docMk/>
            <pc:sldMk cId="3914346022" sldId="274"/>
            <ac:picMk id="13" creationId="{1F5620B8-A2D8-4568-B566-F0453A0D9167}"/>
          </ac:picMkLst>
        </pc:picChg>
        <pc:picChg chg="add">
          <ac:chgData name="ousmane ndiaye" userId="2ef404b4ce432751" providerId="LiveId" clId="{B31DF771-BB90-4302-AA39-CB269EDD5EC5}" dt="2022-04-18T08:28:25.209" v="2447" actId="26606"/>
          <ac:picMkLst>
            <pc:docMk/>
            <pc:sldMk cId="3914346022" sldId="274"/>
            <ac:picMk id="29" creationId="{D42F4933-2ECF-4EE5-BCE4-F19E3CA609FE}"/>
          </ac:picMkLst>
        </pc:picChg>
        <pc:cxnChg chg="add">
          <ac:chgData name="ousmane ndiaye" userId="2ef404b4ce432751" providerId="LiveId" clId="{B31DF771-BB90-4302-AA39-CB269EDD5EC5}" dt="2022-04-18T08:28:25.209" v="2447" actId="26606"/>
          <ac:cxnSpMkLst>
            <pc:docMk/>
            <pc:sldMk cId="3914346022" sldId="274"/>
            <ac:cxnSpMk id="15" creationId="{1C7D2BA4-4B7A-4596-8BCC-5CF715423894}"/>
          </ac:cxnSpMkLst>
        </pc:cxnChg>
        <pc:cxnChg chg="add">
          <ac:chgData name="ousmane ndiaye" userId="2ef404b4ce432751" providerId="LiveId" clId="{B31DF771-BB90-4302-AA39-CB269EDD5EC5}" dt="2022-04-18T08:28:25.209" v="2447" actId="26606"/>
          <ac:cxnSpMkLst>
            <pc:docMk/>
            <pc:sldMk cId="3914346022" sldId="274"/>
            <ac:cxnSpMk id="17" creationId="{C9D4B225-18E9-4C5B-94D8-2ABE6D161E4A}"/>
          </ac:cxnSpMkLst>
        </pc:cxnChg>
        <pc:cxnChg chg="add">
          <ac:chgData name="ousmane ndiaye" userId="2ef404b4ce432751" providerId="LiveId" clId="{B31DF771-BB90-4302-AA39-CB269EDD5EC5}" dt="2022-04-18T08:28:25.209" v="2447" actId="26606"/>
          <ac:cxnSpMkLst>
            <pc:docMk/>
            <pc:sldMk cId="3914346022" sldId="274"/>
            <ac:cxnSpMk id="21" creationId="{381B4579-E2EA-4BD7-94FF-0A0BEE135C6B}"/>
          </ac:cxnSpMkLst>
        </pc:cxnChg>
        <pc:cxnChg chg="add">
          <ac:chgData name="ousmane ndiaye" userId="2ef404b4ce432751" providerId="LiveId" clId="{B31DF771-BB90-4302-AA39-CB269EDD5EC5}" dt="2022-04-18T08:28:25.209" v="2447" actId="26606"/>
          <ac:cxnSpMkLst>
            <pc:docMk/>
            <pc:sldMk cId="3914346022" sldId="274"/>
            <ac:cxnSpMk id="31" creationId="{C6FAC23C-014D-4AC5-AD1B-36F7D0E7EF32}"/>
          </ac:cxnSpMkLst>
        </pc:cxnChg>
      </pc:sldChg>
      <pc:sldChg chg="addSp delSp modSp new mod setBg">
        <pc:chgData name="ousmane ndiaye" userId="2ef404b4ce432751" providerId="LiveId" clId="{B31DF771-BB90-4302-AA39-CB269EDD5EC5}" dt="2022-04-25T19:11:22.286" v="21366" actId="20577"/>
        <pc:sldMkLst>
          <pc:docMk/>
          <pc:sldMk cId="3143016513" sldId="275"/>
        </pc:sldMkLst>
        <pc:spChg chg="mod">
          <ac:chgData name="ousmane ndiaye" userId="2ef404b4ce432751" providerId="LiveId" clId="{B31DF771-BB90-4302-AA39-CB269EDD5EC5}" dt="2022-04-18T09:31:03.007" v="2633" actId="26606"/>
          <ac:spMkLst>
            <pc:docMk/>
            <pc:sldMk cId="3143016513" sldId="275"/>
            <ac:spMk id="2" creationId="{078365CB-E0C9-4E0C-AC90-F146D354FA32}"/>
          </ac:spMkLst>
        </pc:spChg>
        <pc:spChg chg="mod">
          <ac:chgData name="ousmane ndiaye" userId="2ef404b4ce432751" providerId="LiveId" clId="{B31DF771-BB90-4302-AA39-CB269EDD5EC5}" dt="2022-04-25T19:11:22.286" v="21366" actId="20577"/>
          <ac:spMkLst>
            <pc:docMk/>
            <pc:sldMk cId="3143016513" sldId="275"/>
            <ac:spMk id="3" creationId="{18C0577C-C2B1-40C8-90B5-A523DB73347A}"/>
          </ac:spMkLst>
        </pc:spChg>
        <pc:spChg chg="del">
          <ac:chgData name="ousmane ndiaye" userId="2ef404b4ce432751" providerId="LiveId" clId="{B31DF771-BB90-4302-AA39-CB269EDD5EC5}" dt="2022-04-18T09:30:57.727" v="2632"/>
          <ac:spMkLst>
            <pc:docMk/>
            <pc:sldMk cId="3143016513" sldId="275"/>
            <ac:spMk id="4" creationId="{9A2CF049-C8CA-43D5-8363-E073E96CE29D}"/>
          </ac:spMkLst>
        </pc:spChg>
        <pc:spChg chg="add">
          <ac:chgData name="ousmane ndiaye" userId="2ef404b4ce432751" providerId="LiveId" clId="{B31DF771-BB90-4302-AA39-CB269EDD5EC5}" dt="2022-04-18T09:31:03.007" v="2633" actId="26606"/>
          <ac:spMkLst>
            <pc:docMk/>
            <pc:sldMk cId="3143016513" sldId="275"/>
            <ac:spMk id="10" creationId="{0CABCAE3-64FC-4149-819F-2C1812824154}"/>
          </ac:spMkLst>
        </pc:spChg>
        <pc:spChg chg="add mod">
          <ac:chgData name="ousmane ndiaye" userId="2ef404b4ce432751" providerId="LiveId" clId="{B31DF771-BB90-4302-AA39-CB269EDD5EC5}" dt="2022-04-24T04:25:37.773" v="9108" actId="20577"/>
          <ac:spMkLst>
            <pc:docMk/>
            <pc:sldMk cId="3143016513" sldId="275"/>
            <ac:spMk id="11" creationId="{47718D83-FCA6-4E0B-A1B1-B1CCF5CDCE1F}"/>
          </ac:spMkLst>
        </pc:spChg>
        <pc:picChg chg="add mod">
          <ac:chgData name="ousmane ndiaye" userId="2ef404b4ce432751" providerId="LiveId" clId="{B31DF771-BB90-4302-AA39-CB269EDD5EC5}" dt="2022-04-18T09:31:03.007" v="2633" actId="26606"/>
          <ac:picMkLst>
            <pc:docMk/>
            <pc:sldMk cId="3143016513" sldId="275"/>
            <ac:picMk id="5" creationId="{DDA3CBDE-D2DA-4D47-9360-AE398BB9DD85}"/>
          </ac:picMkLst>
        </pc:picChg>
        <pc:picChg chg="add">
          <ac:chgData name="ousmane ndiaye" userId="2ef404b4ce432751" providerId="LiveId" clId="{B31DF771-BB90-4302-AA39-CB269EDD5EC5}" dt="2022-04-18T09:31:03.007" v="2633" actId="26606"/>
          <ac:picMkLst>
            <pc:docMk/>
            <pc:sldMk cId="3143016513" sldId="275"/>
            <ac:picMk id="12" creationId="{012FDCFE-9AD2-4D8A-8CBF-B3AA37EBF6DD}"/>
          </ac:picMkLst>
        </pc:picChg>
        <pc:cxnChg chg="add">
          <ac:chgData name="ousmane ndiaye" userId="2ef404b4ce432751" providerId="LiveId" clId="{B31DF771-BB90-4302-AA39-CB269EDD5EC5}" dt="2022-04-18T09:31:03.007" v="2633" actId="26606"/>
          <ac:cxnSpMkLst>
            <pc:docMk/>
            <pc:sldMk cId="3143016513" sldId="275"/>
            <ac:cxnSpMk id="14" creationId="{FBD463FC-4CA8-4FF4-85A3-AF9F4B98D210}"/>
          </ac:cxnSpMkLst>
        </pc:cxnChg>
        <pc:cxnChg chg="add">
          <ac:chgData name="ousmane ndiaye" userId="2ef404b4ce432751" providerId="LiveId" clId="{B31DF771-BB90-4302-AA39-CB269EDD5EC5}" dt="2022-04-18T09:31:03.007" v="2633" actId="26606"/>
          <ac:cxnSpMkLst>
            <pc:docMk/>
            <pc:sldMk cId="3143016513" sldId="275"/>
            <ac:cxnSpMk id="16" creationId="{A56012FD-74A8-4C91-B318-435CF2B71927}"/>
          </ac:cxnSpMkLst>
        </pc:cxnChg>
      </pc:sldChg>
      <pc:sldChg chg="addSp delSp modSp new mod setBg">
        <pc:chgData name="ousmane ndiaye" userId="2ef404b4ce432751" providerId="LiveId" clId="{B31DF771-BB90-4302-AA39-CB269EDD5EC5}" dt="2022-04-24T04:12:45.848" v="8613" actId="1076"/>
        <pc:sldMkLst>
          <pc:docMk/>
          <pc:sldMk cId="741405135" sldId="276"/>
        </pc:sldMkLst>
        <pc:spChg chg="mod">
          <ac:chgData name="ousmane ndiaye" userId="2ef404b4ce432751" providerId="LiveId" clId="{B31DF771-BB90-4302-AA39-CB269EDD5EC5}" dt="2022-04-18T09:18:14.474" v="2630" actId="26606"/>
          <ac:spMkLst>
            <pc:docMk/>
            <pc:sldMk cId="741405135" sldId="276"/>
            <ac:spMk id="2" creationId="{D3C98452-4407-46F5-845E-7235294E812D}"/>
          </ac:spMkLst>
        </pc:spChg>
        <pc:spChg chg="mod">
          <ac:chgData name="ousmane ndiaye" userId="2ef404b4ce432751" providerId="LiveId" clId="{B31DF771-BB90-4302-AA39-CB269EDD5EC5}" dt="2022-04-20T07:22:30.335" v="4965" actId="5793"/>
          <ac:spMkLst>
            <pc:docMk/>
            <pc:sldMk cId="741405135" sldId="276"/>
            <ac:spMk id="3" creationId="{78436AEC-393F-4043-882E-997CF8798F03}"/>
          </ac:spMkLst>
        </pc:spChg>
        <pc:spChg chg="del mod">
          <ac:chgData name="ousmane ndiaye" userId="2ef404b4ce432751" providerId="LiveId" clId="{B31DF771-BB90-4302-AA39-CB269EDD5EC5}" dt="2022-04-18T09:18:11.182" v="2629"/>
          <ac:spMkLst>
            <pc:docMk/>
            <pc:sldMk cId="741405135" sldId="276"/>
            <ac:spMk id="4" creationId="{2DDB091F-8560-4735-8BC4-0F9DAB4CE3A8}"/>
          </ac:spMkLst>
        </pc:spChg>
        <pc:spChg chg="add">
          <ac:chgData name="ousmane ndiaye" userId="2ef404b4ce432751" providerId="LiveId" clId="{B31DF771-BB90-4302-AA39-CB269EDD5EC5}" dt="2022-04-18T09:18:14.474" v="2630" actId="26606"/>
          <ac:spMkLst>
            <pc:docMk/>
            <pc:sldMk cId="741405135" sldId="276"/>
            <ac:spMk id="10" creationId="{1CE580D1-F917-4567-AFB4-99AA9B52ADF0}"/>
          </ac:spMkLst>
        </pc:spChg>
        <pc:spChg chg="add mod">
          <ac:chgData name="ousmane ndiaye" userId="2ef404b4ce432751" providerId="LiveId" clId="{B31DF771-BB90-4302-AA39-CB269EDD5EC5}" dt="2022-04-24T04:12:45.848" v="8613" actId="1076"/>
          <ac:spMkLst>
            <pc:docMk/>
            <pc:sldMk cId="741405135" sldId="276"/>
            <ac:spMk id="13" creationId="{62C18290-A4E8-4C22-9D25-703DFABE1C0F}"/>
          </ac:spMkLst>
        </pc:spChg>
        <pc:grpChg chg="add">
          <ac:chgData name="ousmane ndiaye" userId="2ef404b4ce432751" providerId="LiveId" clId="{B31DF771-BB90-4302-AA39-CB269EDD5EC5}" dt="2022-04-18T09:18:14.474" v="2630" actId="26606"/>
          <ac:grpSpMkLst>
            <pc:docMk/>
            <pc:sldMk cId="741405135" sldId="276"/>
            <ac:grpSpMk id="18" creationId="{FEB7DF70-0A31-4A61-9C8B-3333776A15B8}"/>
          </ac:grpSpMkLst>
        </pc:grpChg>
        <pc:picChg chg="add mod">
          <ac:chgData name="ousmane ndiaye" userId="2ef404b4ce432751" providerId="LiveId" clId="{B31DF771-BB90-4302-AA39-CB269EDD5EC5}" dt="2022-04-18T09:18:14.474" v="2630" actId="26606"/>
          <ac:picMkLst>
            <pc:docMk/>
            <pc:sldMk cId="741405135" sldId="276"/>
            <ac:picMk id="5" creationId="{9816144A-E889-40AD-A3A0-EA8D14337CC6}"/>
          </ac:picMkLst>
        </pc:picChg>
        <pc:picChg chg="add">
          <ac:chgData name="ousmane ndiaye" userId="2ef404b4ce432751" providerId="LiveId" clId="{B31DF771-BB90-4302-AA39-CB269EDD5EC5}" dt="2022-04-18T09:18:14.474" v="2630" actId="26606"/>
          <ac:picMkLst>
            <pc:docMk/>
            <pc:sldMk cId="741405135" sldId="276"/>
            <ac:picMk id="12" creationId="{1F5620B8-A2D8-4568-B566-F0453A0D9167}"/>
          </ac:picMkLst>
        </pc:picChg>
        <pc:cxnChg chg="add">
          <ac:chgData name="ousmane ndiaye" userId="2ef404b4ce432751" providerId="LiveId" clId="{B31DF771-BB90-4302-AA39-CB269EDD5EC5}" dt="2022-04-18T09:18:14.474" v="2630" actId="26606"/>
          <ac:cxnSpMkLst>
            <pc:docMk/>
            <pc:sldMk cId="741405135" sldId="276"/>
            <ac:cxnSpMk id="14" creationId="{1C7D2BA4-4B7A-4596-8BCC-5CF715423894}"/>
          </ac:cxnSpMkLst>
        </pc:cxnChg>
        <pc:cxnChg chg="add">
          <ac:chgData name="ousmane ndiaye" userId="2ef404b4ce432751" providerId="LiveId" clId="{B31DF771-BB90-4302-AA39-CB269EDD5EC5}" dt="2022-04-18T09:18:14.474" v="2630" actId="26606"/>
          <ac:cxnSpMkLst>
            <pc:docMk/>
            <pc:sldMk cId="741405135" sldId="276"/>
            <ac:cxnSpMk id="16" creationId="{C9D4B225-18E9-4C5B-94D8-2ABE6D161E4A}"/>
          </ac:cxnSpMkLst>
        </pc:cxnChg>
      </pc:sldChg>
      <pc:sldChg chg="addSp delSp modSp new mod modNotesTx">
        <pc:chgData name="ousmane ndiaye" userId="2ef404b4ce432751" providerId="LiveId" clId="{B31DF771-BB90-4302-AA39-CB269EDD5EC5}" dt="2022-04-25T09:13:56.351" v="21364" actId="20577"/>
        <pc:sldMkLst>
          <pc:docMk/>
          <pc:sldMk cId="1850881477" sldId="277"/>
        </pc:sldMkLst>
        <pc:spChg chg="mod">
          <ac:chgData name="ousmane ndiaye" userId="2ef404b4ce432751" providerId="LiveId" clId="{B31DF771-BB90-4302-AA39-CB269EDD5EC5}" dt="2022-04-18T09:31:20.252" v="2635"/>
          <ac:spMkLst>
            <pc:docMk/>
            <pc:sldMk cId="1850881477" sldId="277"/>
            <ac:spMk id="2" creationId="{317569CC-031A-4B00-819D-9E4F3C7CD7FB}"/>
          </ac:spMkLst>
        </pc:spChg>
        <pc:spChg chg="mod">
          <ac:chgData name="ousmane ndiaye" userId="2ef404b4ce432751" providerId="LiveId" clId="{B31DF771-BB90-4302-AA39-CB269EDD5EC5}" dt="2022-04-25T09:06:34.956" v="21362" actId="20577"/>
          <ac:spMkLst>
            <pc:docMk/>
            <pc:sldMk cId="1850881477" sldId="277"/>
            <ac:spMk id="3" creationId="{8B0CB1A3-C424-4AC1-A2B9-FE3E809C71B0}"/>
          </ac:spMkLst>
        </pc:spChg>
        <pc:spChg chg="add mod">
          <ac:chgData name="ousmane ndiaye" userId="2ef404b4ce432751" providerId="LiveId" clId="{B31DF771-BB90-4302-AA39-CB269EDD5EC5}" dt="2022-04-24T04:32:36.247" v="9442" actId="20577"/>
          <ac:spMkLst>
            <pc:docMk/>
            <pc:sldMk cId="1850881477" sldId="277"/>
            <ac:spMk id="4" creationId="{17A9AC78-ABCD-46D2-BE49-C02BEEC03CBE}"/>
          </ac:spMkLst>
        </pc:spChg>
        <pc:spChg chg="del">
          <ac:chgData name="ousmane ndiaye" userId="2ef404b4ce432751" providerId="LiveId" clId="{B31DF771-BB90-4302-AA39-CB269EDD5EC5}" dt="2022-04-18T09:34:31.032" v="2639" actId="22"/>
          <ac:spMkLst>
            <pc:docMk/>
            <pc:sldMk cId="1850881477" sldId="277"/>
            <ac:spMk id="4" creationId="{EB81AC33-E9EE-4C6F-8AFB-264D7E70F426}"/>
          </ac:spMkLst>
        </pc:spChg>
        <pc:picChg chg="add mod ord">
          <ac:chgData name="ousmane ndiaye" userId="2ef404b4ce432751" providerId="LiveId" clId="{B31DF771-BB90-4302-AA39-CB269EDD5EC5}" dt="2022-04-18T09:34:31.032" v="2639" actId="22"/>
          <ac:picMkLst>
            <pc:docMk/>
            <pc:sldMk cId="1850881477" sldId="277"/>
            <ac:picMk id="6" creationId="{BABFE8C6-11DC-4C6A-8883-63C2EF1E5651}"/>
          </ac:picMkLst>
        </pc:picChg>
      </pc:sldChg>
      <pc:sldChg chg="addSp delSp modSp new mod setBg">
        <pc:chgData name="ousmane ndiaye" userId="2ef404b4ce432751" providerId="LiveId" clId="{B31DF771-BB90-4302-AA39-CB269EDD5EC5}" dt="2022-04-24T04:34:56.973" v="9492" actId="1076"/>
        <pc:sldMkLst>
          <pc:docMk/>
          <pc:sldMk cId="3454295963" sldId="278"/>
        </pc:sldMkLst>
        <pc:spChg chg="mod">
          <ac:chgData name="ousmane ndiaye" userId="2ef404b4ce432751" providerId="LiveId" clId="{B31DF771-BB90-4302-AA39-CB269EDD5EC5}" dt="2022-04-19T08:13:53.526" v="3211" actId="26606"/>
          <ac:spMkLst>
            <pc:docMk/>
            <pc:sldMk cId="3454295963" sldId="278"/>
            <ac:spMk id="2" creationId="{2A43C46B-F4AD-4C94-9C78-58C7FE2B0DF1}"/>
          </ac:spMkLst>
        </pc:spChg>
        <pc:spChg chg="mod">
          <ac:chgData name="ousmane ndiaye" userId="2ef404b4ce432751" providerId="LiveId" clId="{B31DF771-BB90-4302-AA39-CB269EDD5EC5}" dt="2022-04-19T08:13:53.526" v="3211" actId="26606"/>
          <ac:spMkLst>
            <pc:docMk/>
            <pc:sldMk cId="3454295963" sldId="278"/>
            <ac:spMk id="3" creationId="{F94BD0D5-5958-4741-8EBB-020E59E564FC}"/>
          </ac:spMkLst>
        </pc:spChg>
        <pc:spChg chg="del mod">
          <ac:chgData name="ousmane ndiaye" userId="2ef404b4ce432751" providerId="LiveId" clId="{B31DF771-BB90-4302-AA39-CB269EDD5EC5}" dt="2022-04-19T08:13:47.300" v="3210"/>
          <ac:spMkLst>
            <pc:docMk/>
            <pc:sldMk cId="3454295963" sldId="278"/>
            <ac:spMk id="4" creationId="{CD494919-835F-4ECC-8C40-D7ECA63FAD50}"/>
          </ac:spMkLst>
        </pc:spChg>
        <pc:spChg chg="add">
          <ac:chgData name="ousmane ndiaye" userId="2ef404b4ce432751" providerId="LiveId" clId="{B31DF771-BB90-4302-AA39-CB269EDD5EC5}" dt="2022-04-19T08:13:53.526" v="3211" actId="26606"/>
          <ac:spMkLst>
            <pc:docMk/>
            <pc:sldMk cId="3454295963" sldId="278"/>
            <ac:spMk id="10" creationId="{0CABCAE3-64FC-4149-819F-2C1812824154}"/>
          </ac:spMkLst>
        </pc:spChg>
        <pc:spChg chg="add mod">
          <ac:chgData name="ousmane ndiaye" userId="2ef404b4ce432751" providerId="LiveId" clId="{B31DF771-BB90-4302-AA39-CB269EDD5EC5}" dt="2022-04-24T04:34:56.973" v="9492" actId="1076"/>
          <ac:spMkLst>
            <pc:docMk/>
            <pc:sldMk cId="3454295963" sldId="278"/>
            <ac:spMk id="11" creationId="{5E638BF9-6CAD-493D-A50E-CA585CC00FD4}"/>
          </ac:spMkLst>
        </pc:spChg>
        <pc:picChg chg="add mod">
          <ac:chgData name="ousmane ndiaye" userId="2ef404b4ce432751" providerId="LiveId" clId="{B31DF771-BB90-4302-AA39-CB269EDD5EC5}" dt="2022-04-19T08:13:53.526" v="3211" actId="26606"/>
          <ac:picMkLst>
            <pc:docMk/>
            <pc:sldMk cId="3454295963" sldId="278"/>
            <ac:picMk id="5" creationId="{4B605362-5393-47CD-8549-9D80436CD166}"/>
          </ac:picMkLst>
        </pc:picChg>
        <pc:picChg chg="add">
          <ac:chgData name="ousmane ndiaye" userId="2ef404b4ce432751" providerId="LiveId" clId="{B31DF771-BB90-4302-AA39-CB269EDD5EC5}" dt="2022-04-19T08:13:53.526" v="3211" actId="26606"/>
          <ac:picMkLst>
            <pc:docMk/>
            <pc:sldMk cId="3454295963" sldId="278"/>
            <ac:picMk id="12" creationId="{012FDCFE-9AD2-4D8A-8CBF-B3AA37EBF6DD}"/>
          </ac:picMkLst>
        </pc:picChg>
        <pc:cxnChg chg="add">
          <ac:chgData name="ousmane ndiaye" userId="2ef404b4ce432751" providerId="LiveId" clId="{B31DF771-BB90-4302-AA39-CB269EDD5EC5}" dt="2022-04-19T08:13:53.526" v="3211" actId="26606"/>
          <ac:cxnSpMkLst>
            <pc:docMk/>
            <pc:sldMk cId="3454295963" sldId="278"/>
            <ac:cxnSpMk id="14" creationId="{FBD463FC-4CA8-4FF4-85A3-AF9F4B98D210}"/>
          </ac:cxnSpMkLst>
        </pc:cxnChg>
        <pc:cxnChg chg="add">
          <ac:chgData name="ousmane ndiaye" userId="2ef404b4ce432751" providerId="LiveId" clId="{B31DF771-BB90-4302-AA39-CB269EDD5EC5}" dt="2022-04-19T08:13:53.526" v="3211" actId="26606"/>
          <ac:cxnSpMkLst>
            <pc:docMk/>
            <pc:sldMk cId="3454295963" sldId="278"/>
            <ac:cxnSpMk id="16" creationId="{A56012FD-74A8-4C91-B318-435CF2B71927}"/>
          </ac:cxnSpMkLst>
        </pc:cxnChg>
      </pc:sldChg>
      <pc:sldChg chg="addSp delSp modSp new mod setBg">
        <pc:chgData name="ousmane ndiaye" userId="2ef404b4ce432751" providerId="LiveId" clId="{B31DF771-BB90-4302-AA39-CB269EDD5EC5}" dt="2022-04-24T04:36:11.029" v="9549" actId="1076"/>
        <pc:sldMkLst>
          <pc:docMk/>
          <pc:sldMk cId="3650586299" sldId="279"/>
        </pc:sldMkLst>
        <pc:spChg chg="mod">
          <ac:chgData name="ousmane ndiaye" userId="2ef404b4ce432751" providerId="LiveId" clId="{B31DF771-BB90-4302-AA39-CB269EDD5EC5}" dt="2022-04-19T08:31:03.477" v="3524" actId="26606"/>
          <ac:spMkLst>
            <pc:docMk/>
            <pc:sldMk cId="3650586299" sldId="279"/>
            <ac:spMk id="2" creationId="{B5537AC9-8009-449F-8E95-BD68C41670F9}"/>
          </ac:spMkLst>
        </pc:spChg>
        <pc:spChg chg="mod">
          <ac:chgData name="ousmane ndiaye" userId="2ef404b4ce432751" providerId="LiveId" clId="{B31DF771-BB90-4302-AA39-CB269EDD5EC5}" dt="2022-04-19T08:31:08.214" v="3525" actId="313"/>
          <ac:spMkLst>
            <pc:docMk/>
            <pc:sldMk cId="3650586299" sldId="279"/>
            <ac:spMk id="3" creationId="{FF5F5AFF-5430-4833-87A9-B1E004A72AEA}"/>
          </ac:spMkLst>
        </pc:spChg>
        <pc:spChg chg="del">
          <ac:chgData name="ousmane ndiaye" userId="2ef404b4ce432751" providerId="LiveId" clId="{B31DF771-BB90-4302-AA39-CB269EDD5EC5}" dt="2022-04-19T08:30:59.376" v="3523" actId="22"/>
          <ac:spMkLst>
            <pc:docMk/>
            <pc:sldMk cId="3650586299" sldId="279"/>
            <ac:spMk id="4" creationId="{C09115E4-C1BE-49A1-9A6D-340781366CB8}"/>
          </ac:spMkLst>
        </pc:spChg>
        <pc:spChg chg="add mod">
          <ac:chgData name="ousmane ndiaye" userId="2ef404b4ce432751" providerId="LiveId" clId="{B31DF771-BB90-4302-AA39-CB269EDD5EC5}" dt="2022-04-24T04:36:11.029" v="9549" actId="1076"/>
          <ac:spMkLst>
            <pc:docMk/>
            <pc:sldMk cId="3650586299" sldId="279"/>
            <ac:spMk id="10" creationId="{4665DC52-DF67-4373-BD9C-39E6E4FD5CF6}"/>
          </ac:spMkLst>
        </pc:spChg>
        <pc:spChg chg="add">
          <ac:chgData name="ousmane ndiaye" userId="2ef404b4ce432751" providerId="LiveId" clId="{B31DF771-BB90-4302-AA39-CB269EDD5EC5}" dt="2022-04-19T08:31:03.477" v="3524" actId="26606"/>
          <ac:spMkLst>
            <pc:docMk/>
            <pc:sldMk cId="3650586299" sldId="279"/>
            <ac:spMk id="11" creationId="{0CABCAE3-64FC-4149-819F-2C1812824154}"/>
          </ac:spMkLst>
        </pc:spChg>
        <pc:picChg chg="add mod ord">
          <ac:chgData name="ousmane ndiaye" userId="2ef404b4ce432751" providerId="LiveId" clId="{B31DF771-BB90-4302-AA39-CB269EDD5EC5}" dt="2022-04-19T08:31:03.477" v="3524" actId="26606"/>
          <ac:picMkLst>
            <pc:docMk/>
            <pc:sldMk cId="3650586299" sldId="279"/>
            <ac:picMk id="6" creationId="{4888CEAE-F7FB-4B77-8D26-2B0F65967CD8}"/>
          </ac:picMkLst>
        </pc:picChg>
        <pc:picChg chg="add">
          <ac:chgData name="ousmane ndiaye" userId="2ef404b4ce432751" providerId="LiveId" clId="{B31DF771-BB90-4302-AA39-CB269EDD5EC5}" dt="2022-04-19T08:31:03.477" v="3524" actId="26606"/>
          <ac:picMkLst>
            <pc:docMk/>
            <pc:sldMk cId="3650586299" sldId="279"/>
            <ac:picMk id="13" creationId="{012FDCFE-9AD2-4D8A-8CBF-B3AA37EBF6DD}"/>
          </ac:picMkLst>
        </pc:picChg>
        <pc:cxnChg chg="add">
          <ac:chgData name="ousmane ndiaye" userId="2ef404b4ce432751" providerId="LiveId" clId="{B31DF771-BB90-4302-AA39-CB269EDD5EC5}" dt="2022-04-19T08:31:03.477" v="3524" actId="26606"/>
          <ac:cxnSpMkLst>
            <pc:docMk/>
            <pc:sldMk cId="3650586299" sldId="279"/>
            <ac:cxnSpMk id="15" creationId="{FBD463FC-4CA8-4FF4-85A3-AF9F4B98D210}"/>
          </ac:cxnSpMkLst>
        </pc:cxnChg>
        <pc:cxnChg chg="add">
          <ac:chgData name="ousmane ndiaye" userId="2ef404b4ce432751" providerId="LiveId" clId="{B31DF771-BB90-4302-AA39-CB269EDD5EC5}" dt="2022-04-19T08:31:03.477" v="3524" actId="26606"/>
          <ac:cxnSpMkLst>
            <pc:docMk/>
            <pc:sldMk cId="3650586299" sldId="279"/>
            <ac:cxnSpMk id="17" creationId="{A56012FD-74A8-4C91-B318-435CF2B71927}"/>
          </ac:cxnSpMkLst>
        </pc:cxnChg>
      </pc:sldChg>
      <pc:sldChg chg="addSp delSp modSp new mod ord setBg">
        <pc:chgData name="ousmane ndiaye" userId="2ef404b4ce432751" providerId="LiveId" clId="{B31DF771-BB90-4302-AA39-CB269EDD5EC5}" dt="2022-04-24T04:33:35.684" v="9450" actId="1076"/>
        <pc:sldMkLst>
          <pc:docMk/>
          <pc:sldMk cId="3731227246" sldId="280"/>
        </pc:sldMkLst>
        <pc:spChg chg="mod">
          <ac:chgData name="ousmane ndiaye" userId="2ef404b4ce432751" providerId="LiveId" clId="{B31DF771-BB90-4302-AA39-CB269EDD5EC5}" dt="2022-04-19T08:50:32.506" v="3623" actId="26606"/>
          <ac:spMkLst>
            <pc:docMk/>
            <pc:sldMk cId="3731227246" sldId="280"/>
            <ac:spMk id="2" creationId="{332D7777-64D4-4D71-9516-02308D3E5A1E}"/>
          </ac:spMkLst>
        </pc:spChg>
        <pc:spChg chg="mod">
          <ac:chgData name="ousmane ndiaye" userId="2ef404b4ce432751" providerId="LiveId" clId="{B31DF771-BB90-4302-AA39-CB269EDD5EC5}" dt="2022-04-19T08:50:32.506" v="3623" actId="26606"/>
          <ac:spMkLst>
            <pc:docMk/>
            <pc:sldMk cId="3731227246" sldId="280"/>
            <ac:spMk id="3" creationId="{2A14F438-99A7-4FA6-94B2-98C62FF6B5D2}"/>
          </ac:spMkLst>
        </pc:spChg>
        <pc:spChg chg="del">
          <ac:chgData name="ousmane ndiaye" userId="2ef404b4ce432751" providerId="LiveId" clId="{B31DF771-BB90-4302-AA39-CB269EDD5EC5}" dt="2022-04-19T08:50:28.910" v="3622"/>
          <ac:spMkLst>
            <pc:docMk/>
            <pc:sldMk cId="3731227246" sldId="280"/>
            <ac:spMk id="4" creationId="{3917CF20-FC2D-45EA-91CC-DF1188D79A14}"/>
          </ac:spMkLst>
        </pc:spChg>
        <pc:spChg chg="add">
          <ac:chgData name="ousmane ndiaye" userId="2ef404b4ce432751" providerId="LiveId" clId="{B31DF771-BB90-4302-AA39-CB269EDD5EC5}" dt="2022-04-19T08:50:32.506" v="3623" actId="26606"/>
          <ac:spMkLst>
            <pc:docMk/>
            <pc:sldMk cId="3731227246" sldId="280"/>
            <ac:spMk id="10" creationId="{0CABCAE3-64FC-4149-819F-2C1812824154}"/>
          </ac:spMkLst>
        </pc:spChg>
        <pc:spChg chg="add">
          <ac:chgData name="ousmane ndiaye" userId="2ef404b4ce432751" providerId="LiveId" clId="{B31DF771-BB90-4302-AA39-CB269EDD5EC5}" dt="2022-04-19T08:50:32.506" v="3623" actId="26606"/>
          <ac:spMkLst>
            <pc:docMk/>
            <pc:sldMk cId="3731227246" sldId="280"/>
            <ac:spMk id="18" creationId="{3193BA5C-B8F3-4972-BA54-014C48FAFA42}"/>
          </ac:spMkLst>
        </pc:spChg>
        <pc:spChg chg="add mod">
          <ac:chgData name="ousmane ndiaye" userId="2ef404b4ce432751" providerId="LiveId" clId="{B31DF771-BB90-4302-AA39-CB269EDD5EC5}" dt="2022-04-24T04:33:35.684" v="9450" actId="1076"/>
          <ac:spMkLst>
            <pc:docMk/>
            <pc:sldMk cId="3731227246" sldId="280"/>
            <ac:spMk id="19" creationId="{6080AE80-9DA1-407B-9E37-6FC615DB89C3}"/>
          </ac:spMkLst>
        </pc:spChg>
        <pc:spChg chg="add">
          <ac:chgData name="ousmane ndiaye" userId="2ef404b4ce432751" providerId="LiveId" clId="{B31DF771-BB90-4302-AA39-CB269EDD5EC5}" dt="2022-04-19T08:50:32.506" v="3623" actId="26606"/>
          <ac:spMkLst>
            <pc:docMk/>
            <pc:sldMk cId="3731227246" sldId="280"/>
            <ac:spMk id="22" creationId="{05B93327-222A-4DAC-9163-371BF44CDB0C}"/>
          </ac:spMkLst>
        </pc:spChg>
        <pc:spChg chg="add">
          <ac:chgData name="ousmane ndiaye" userId="2ef404b4ce432751" providerId="LiveId" clId="{B31DF771-BB90-4302-AA39-CB269EDD5EC5}" dt="2022-04-19T08:50:32.506" v="3623" actId="26606"/>
          <ac:spMkLst>
            <pc:docMk/>
            <pc:sldMk cId="3731227246" sldId="280"/>
            <ac:spMk id="28" creationId="{56388820-A63D-463C-9DBC-060A5ABE33B6}"/>
          </ac:spMkLst>
        </pc:spChg>
        <pc:grpChg chg="add">
          <ac:chgData name="ousmane ndiaye" userId="2ef404b4ce432751" providerId="LiveId" clId="{B31DF771-BB90-4302-AA39-CB269EDD5EC5}" dt="2022-04-19T08:50:32.506" v="3623" actId="26606"/>
          <ac:grpSpMkLst>
            <pc:docMk/>
            <pc:sldMk cId="3731227246" sldId="280"/>
            <ac:grpSpMk id="24" creationId="{14EE34E3-F117-4487-8ACF-33DA65FA11B3}"/>
          </ac:grpSpMkLst>
        </pc:grpChg>
        <pc:picChg chg="add mod">
          <ac:chgData name="ousmane ndiaye" userId="2ef404b4ce432751" providerId="LiveId" clId="{B31DF771-BB90-4302-AA39-CB269EDD5EC5}" dt="2022-04-24T04:27:56.422" v="9198" actId="1076"/>
          <ac:picMkLst>
            <pc:docMk/>
            <pc:sldMk cId="3731227246" sldId="280"/>
            <ac:picMk id="5" creationId="{3AD3251C-DD26-4648-8AAA-B52AC77B5305}"/>
          </ac:picMkLst>
        </pc:picChg>
        <pc:picChg chg="add">
          <ac:chgData name="ousmane ndiaye" userId="2ef404b4ce432751" providerId="LiveId" clId="{B31DF771-BB90-4302-AA39-CB269EDD5EC5}" dt="2022-04-19T08:50:32.506" v="3623" actId="26606"/>
          <ac:picMkLst>
            <pc:docMk/>
            <pc:sldMk cId="3731227246" sldId="280"/>
            <ac:picMk id="12" creationId="{012FDCFE-9AD2-4D8A-8CBF-B3AA37EBF6DD}"/>
          </ac:picMkLst>
        </pc:picChg>
        <pc:picChg chg="add">
          <ac:chgData name="ousmane ndiaye" userId="2ef404b4ce432751" providerId="LiveId" clId="{B31DF771-BB90-4302-AA39-CB269EDD5EC5}" dt="2022-04-19T08:50:32.506" v="3623" actId="26606"/>
          <ac:picMkLst>
            <pc:docMk/>
            <pc:sldMk cId="3731227246" sldId="280"/>
            <ac:picMk id="30" creationId="{C04ED70F-D6FD-4EB1-A171-D30F885FE73E}"/>
          </ac:picMkLst>
        </pc:picChg>
        <pc:cxnChg chg="add">
          <ac:chgData name="ousmane ndiaye" userId="2ef404b4ce432751" providerId="LiveId" clId="{B31DF771-BB90-4302-AA39-CB269EDD5EC5}" dt="2022-04-19T08:50:32.506" v="3623" actId="26606"/>
          <ac:cxnSpMkLst>
            <pc:docMk/>
            <pc:sldMk cId="3731227246" sldId="280"/>
            <ac:cxnSpMk id="14" creationId="{FBD463FC-4CA8-4FF4-85A3-AF9F4B98D210}"/>
          </ac:cxnSpMkLst>
        </pc:cxnChg>
        <pc:cxnChg chg="add">
          <ac:chgData name="ousmane ndiaye" userId="2ef404b4ce432751" providerId="LiveId" clId="{B31DF771-BB90-4302-AA39-CB269EDD5EC5}" dt="2022-04-19T08:50:32.506" v="3623" actId="26606"/>
          <ac:cxnSpMkLst>
            <pc:docMk/>
            <pc:sldMk cId="3731227246" sldId="280"/>
            <ac:cxnSpMk id="16" creationId="{A56012FD-74A8-4C91-B318-435CF2B71927}"/>
          </ac:cxnSpMkLst>
        </pc:cxnChg>
        <pc:cxnChg chg="add">
          <ac:chgData name="ousmane ndiaye" userId="2ef404b4ce432751" providerId="LiveId" clId="{B31DF771-BB90-4302-AA39-CB269EDD5EC5}" dt="2022-04-19T08:50:32.506" v="3623" actId="26606"/>
          <ac:cxnSpMkLst>
            <pc:docMk/>
            <pc:sldMk cId="3731227246" sldId="280"/>
            <ac:cxnSpMk id="20" creationId="{D7162BAB-C25E-4CE9-B87C-F118DC7E7C22}"/>
          </ac:cxnSpMkLst>
        </pc:cxnChg>
        <pc:cxnChg chg="add">
          <ac:chgData name="ousmane ndiaye" userId="2ef404b4ce432751" providerId="LiveId" clId="{B31DF771-BB90-4302-AA39-CB269EDD5EC5}" dt="2022-04-19T08:50:32.506" v="3623" actId="26606"/>
          <ac:cxnSpMkLst>
            <pc:docMk/>
            <pc:sldMk cId="3731227246" sldId="280"/>
            <ac:cxnSpMk id="32" creationId="{DA26CAE9-74C4-4EDD-8A80-77F79EAA86F4}"/>
          </ac:cxnSpMkLst>
        </pc:cxnChg>
      </pc:sldChg>
      <pc:sldChg chg="addSp delSp modSp new mod setBg modClrScheme delDesignElem chgLayout">
        <pc:chgData name="ousmane ndiaye" userId="2ef404b4ce432751" providerId="LiveId" clId="{B31DF771-BB90-4302-AA39-CB269EDD5EC5}" dt="2022-04-24T04:17:32.720" v="8906" actId="20577"/>
        <pc:sldMkLst>
          <pc:docMk/>
          <pc:sldMk cId="3404462643" sldId="281"/>
        </pc:sldMkLst>
        <pc:spChg chg="del mod ord">
          <ac:chgData name="ousmane ndiaye" userId="2ef404b4ce432751" providerId="LiveId" clId="{B31DF771-BB90-4302-AA39-CB269EDD5EC5}" dt="2022-04-20T06:34:14.067" v="3625" actId="700"/>
          <ac:spMkLst>
            <pc:docMk/>
            <pc:sldMk cId="3404462643" sldId="281"/>
            <ac:spMk id="2" creationId="{2224601C-1A7B-493F-B96F-0D136680EFA2}"/>
          </ac:spMkLst>
        </pc:spChg>
        <pc:spChg chg="add mod">
          <ac:chgData name="ousmane ndiaye" userId="2ef404b4ce432751" providerId="LiveId" clId="{B31DF771-BB90-4302-AA39-CB269EDD5EC5}" dt="2022-04-24T04:17:32.720" v="8906" actId="20577"/>
          <ac:spMkLst>
            <pc:docMk/>
            <pc:sldMk cId="3404462643" sldId="281"/>
            <ac:spMk id="2" creationId="{A3C42498-1FAA-4E34-B691-8DE652D0B079}"/>
          </ac:spMkLst>
        </pc:spChg>
        <pc:spChg chg="del">
          <ac:chgData name="ousmane ndiaye" userId="2ef404b4ce432751" providerId="LiveId" clId="{B31DF771-BB90-4302-AA39-CB269EDD5EC5}" dt="2022-04-20T06:34:14.067" v="3625" actId="700"/>
          <ac:spMkLst>
            <pc:docMk/>
            <pc:sldMk cId="3404462643" sldId="281"/>
            <ac:spMk id="3" creationId="{2488ADD7-B50D-423D-BE17-BD1EF2F19760}"/>
          </ac:spMkLst>
        </pc:spChg>
        <pc:spChg chg="del">
          <ac:chgData name="ousmane ndiaye" userId="2ef404b4ce432751" providerId="LiveId" clId="{B31DF771-BB90-4302-AA39-CB269EDD5EC5}" dt="2022-04-20T06:34:14.067" v="3625" actId="700"/>
          <ac:spMkLst>
            <pc:docMk/>
            <pc:sldMk cId="3404462643" sldId="281"/>
            <ac:spMk id="4" creationId="{73F4EC93-05F3-46AB-9342-4B3F5D4AA582}"/>
          </ac:spMkLst>
        </pc:spChg>
        <pc:spChg chg="add del mod ord">
          <ac:chgData name="ousmane ndiaye" userId="2ef404b4ce432751" providerId="LiveId" clId="{B31DF771-BB90-4302-AA39-CB269EDD5EC5}" dt="2022-04-20T06:37:47.516" v="3632" actId="700"/>
          <ac:spMkLst>
            <pc:docMk/>
            <pc:sldMk cId="3404462643" sldId="281"/>
            <ac:spMk id="5" creationId="{1D231D85-72A6-4A24-9F8F-6AB6D246046B}"/>
          </ac:spMkLst>
        </pc:spChg>
        <pc:spChg chg="add mod ord">
          <ac:chgData name="ousmane ndiaye" userId="2ef404b4ce432751" providerId="LiveId" clId="{B31DF771-BB90-4302-AA39-CB269EDD5EC5}" dt="2022-04-20T06:39:02.816" v="3657"/>
          <ac:spMkLst>
            <pc:docMk/>
            <pc:sldMk cId="3404462643" sldId="281"/>
            <ac:spMk id="10" creationId="{F0D7E595-D8D5-4EA1-BBD6-819BA9647E18}"/>
          </ac:spMkLst>
        </pc:spChg>
        <pc:spChg chg="add del mod ord">
          <ac:chgData name="ousmane ndiaye" userId="2ef404b4ce432751" providerId="LiveId" clId="{B31DF771-BB90-4302-AA39-CB269EDD5EC5}" dt="2022-04-20T06:39:10.106" v="3659" actId="21"/>
          <ac:spMkLst>
            <pc:docMk/>
            <pc:sldMk cId="3404462643" sldId="281"/>
            <ac:spMk id="11" creationId="{2D8E83A9-5F59-4788-8EC5-6E14420301DC}"/>
          </ac:spMkLst>
        </pc:spChg>
        <pc:spChg chg="add del">
          <ac:chgData name="ousmane ndiaye" userId="2ef404b4ce432751" providerId="LiveId" clId="{B31DF771-BB90-4302-AA39-CB269EDD5EC5}" dt="2022-04-20T06:37:32.417" v="3631" actId="26606"/>
          <ac:spMkLst>
            <pc:docMk/>
            <pc:sldMk cId="3404462643" sldId="281"/>
            <ac:spMk id="12" creationId="{0CABCAE3-64FC-4149-819F-2C1812824154}"/>
          </ac:spMkLst>
        </pc:spChg>
        <pc:spChg chg="add del mod ord">
          <ac:chgData name="ousmane ndiaye" userId="2ef404b4ce432751" providerId="LiveId" clId="{B31DF771-BB90-4302-AA39-CB269EDD5EC5}" dt="2022-04-20T06:39:14.703" v="3660" actId="21"/>
          <ac:spMkLst>
            <pc:docMk/>
            <pc:sldMk cId="3404462643" sldId="281"/>
            <ac:spMk id="13" creationId="{64956AD1-1A45-4936-B8FE-3406FD18C464}"/>
          </ac:spMkLst>
        </pc:spChg>
        <pc:spChg chg="add del">
          <ac:chgData name="ousmane ndiaye" userId="2ef404b4ce432751" providerId="LiveId" clId="{B31DF771-BB90-4302-AA39-CB269EDD5EC5}" dt="2022-04-20T06:37:32.417" v="3631" actId="26606"/>
          <ac:spMkLst>
            <pc:docMk/>
            <pc:sldMk cId="3404462643" sldId="281"/>
            <ac:spMk id="20" creationId="{D0712110-0BC1-4B31-B3BB-63B44222E87F}"/>
          </ac:spMkLst>
        </pc:spChg>
        <pc:spChg chg="add del">
          <ac:chgData name="ousmane ndiaye" userId="2ef404b4ce432751" providerId="LiveId" clId="{B31DF771-BB90-4302-AA39-CB269EDD5EC5}" dt="2022-04-20T06:37:32.417" v="3631" actId="26606"/>
          <ac:spMkLst>
            <pc:docMk/>
            <pc:sldMk cId="3404462643" sldId="281"/>
            <ac:spMk id="22" creationId="{4466B5F3-C053-4580-B04A-1EF949888280}"/>
          </ac:spMkLst>
        </pc:spChg>
        <pc:spChg chg="add del">
          <ac:chgData name="ousmane ndiaye" userId="2ef404b4ce432751" providerId="LiveId" clId="{B31DF771-BB90-4302-AA39-CB269EDD5EC5}" dt="2022-04-20T06:37:32.376" v="3630" actId="26606"/>
          <ac:spMkLst>
            <pc:docMk/>
            <pc:sldMk cId="3404462643" sldId="281"/>
            <ac:spMk id="33" creationId="{E02DA677-C58A-4FCE-A9A0-E66A42EBD9A5}"/>
          </ac:spMkLst>
        </pc:spChg>
        <pc:spChg chg="add del">
          <ac:chgData name="ousmane ndiaye" userId="2ef404b4ce432751" providerId="LiveId" clId="{B31DF771-BB90-4302-AA39-CB269EDD5EC5}" dt="2022-04-20T06:37:32.376" v="3630" actId="26606"/>
          <ac:spMkLst>
            <pc:docMk/>
            <pc:sldMk cId="3404462643" sldId="281"/>
            <ac:spMk id="41" creationId="{9DE1A5A7-69A6-469E-9B1D-F11A728D7F94}"/>
          </ac:spMkLst>
        </pc:spChg>
        <pc:spChg chg="add del">
          <ac:chgData name="ousmane ndiaye" userId="2ef404b4ce432751" providerId="LiveId" clId="{B31DF771-BB90-4302-AA39-CB269EDD5EC5}" dt="2022-04-20T06:37:32.376" v="3630" actId="26606"/>
          <ac:spMkLst>
            <pc:docMk/>
            <pc:sldMk cId="3404462643" sldId="281"/>
            <ac:spMk id="43" creationId="{374D0823-8EA2-4408-AD07-CCDDE5A3A214}"/>
          </ac:spMkLst>
        </pc:spChg>
        <pc:spChg chg="add del">
          <ac:chgData name="ousmane ndiaye" userId="2ef404b4ce432751" providerId="LiveId" clId="{B31DF771-BB90-4302-AA39-CB269EDD5EC5}" dt="2022-04-20T06:37:47.516" v="3632" actId="700"/>
          <ac:spMkLst>
            <pc:docMk/>
            <pc:sldMk cId="3404462643" sldId="281"/>
            <ac:spMk id="59" creationId="{EEA869E1-F851-4A52-92F5-77E592B76A5B}"/>
          </ac:spMkLst>
        </pc:spChg>
        <pc:spChg chg="add del">
          <ac:chgData name="ousmane ndiaye" userId="2ef404b4ce432751" providerId="LiveId" clId="{B31DF771-BB90-4302-AA39-CB269EDD5EC5}" dt="2022-04-20T06:37:47.516" v="3632" actId="700"/>
          <ac:spMkLst>
            <pc:docMk/>
            <pc:sldMk cId="3404462643" sldId="281"/>
            <ac:spMk id="63" creationId="{60B71149-EF12-409B-9E8F-12D4AD678E6D}"/>
          </ac:spMkLst>
        </pc:spChg>
        <pc:spChg chg="add del">
          <ac:chgData name="ousmane ndiaye" userId="2ef404b4ce432751" providerId="LiveId" clId="{B31DF771-BB90-4302-AA39-CB269EDD5EC5}" dt="2022-04-20T06:37:47.516" v="3632" actId="700"/>
          <ac:spMkLst>
            <pc:docMk/>
            <pc:sldMk cId="3404462643" sldId="281"/>
            <ac:spMk id="64" creationId="{66C566F3-C07E-4D3A-BBEB-E92FCDC70860}"/>
          </ac:spMkLst>
        </pc:spChg>
        <pc:grpChg chg="add del">
          <ac:chgData name="ousmane ndiaye" userId="2ef404b4ce432751" providerId="LiveId" clId="{B31DF771-BB90-4302-AA39-CB269EDD5EC5}" dt="2022-04-20T06:37:32.376" v="3630" actId="26606"/>
          <ac:grpSpMkLst>
            <pc:docMk/>
            <pc:sldMk cId="3404462643" sldId="281"/>
            <ac:grpSpMk id="47" creationId="{0F58823A-C38B-4434-8995-CEC97C0BB924}"/>
          </ac:grpSpMkLst>
        </pc:grpChg>
        <pc:grpChg chg="add del">
          <ac:chgData name="ousmane ndiaye" userId="2ef404b4ce432751" providerId="LiveId" clId="{B31DF771-BB90-4302-AA39-CB269EDD5EC5}" dt="2022-04-20T06:37:32.376" v="3630" actId="26606"/>
          <ac:grpSpMkLst>
            <pc:docMk/>
            <pc:sldMk cId="3404462643" sldId="281"/>
            <ac:grpSpMk id="51" creationId="{A57344BD-9F9D-4A7D-A4A9-526591BA7BD0}"/>
          </ac:grpSpMkLst>
        </pc:grpChg>
        <pc:picChg chg="add mod ord">
          <ac:chgData name="ousmane ndiaye" userId="2ef404b4ce432751" providerId="LiveId" clId="{B31DF771-BB90-4302-AA39-CB269EDD5EC5}" dt="2022-04-20T06:39:19.895" v="3662" actId="1076"/>
          <ac:picMkLst>
            <pc:docMk/>
            <pc:sldMk cId="3404462643" sldId="281"/>
            <ac:picMk id="7" creationId="{6B1C92A7-8C2A-49A4-A950-CDE11984B91D}"/>
          </ac:picMkLst>
        </pc:picChg>
        <pc:picChg chg="add mod">
          <ac:chgData name="ousmane ndiaye" userId="2ef404b4ce432751" providerId="LiveId" clId="{B31DF771-BB90-4302-AA39-CB269EDD5EC5}" dt="2022-04-20T06:39:17.902" v="3661" actId="1076"/>
          <ac:picMkLst>
            <pc:docMk/>
            <pc:sldMk cId="3404462643" sldId="281"/>
            <ac:picMk id="9" creationId="{C560A15E-D9C6-48CF-B5CF-E508DAB1DDAF}"/>
          </ac:picMkLst>
        </pc:picChg>
        <pc:picChg chg="add del">
          <ac:chgData name="ousmane ndiaye" userId="2ef404b4ce432751" providerId="LiveId" clId="{B31DF771-BB90-4302-AA39-CB269EDD5EC5}" dt="2022-04-20T06:37:32.417" v="3631" actId="26606"/>
          <ac:picMkLst>
            <pc:docMk/>
            <pc:sldMk cId="3404462643" sldId="281"/>
            <ac:picMk id="14" creationId="{012FDCFE-9AD2-4D8A-8CBF-B3AA37EBF6DD}"/>
          </ac:picMkLst>
        </pc:picChg>
        <pc:picChg chg="add del">
          <ac:chgData name="ousmane ndiaye" userId="2ef404b4ce432751" providerId="LiveId" clId="{B31DF771-BB90-4302-AA39-CB269EDD5EC5}" dt="2022-04-20T06:37:32.417" v="3631" actId="26606"/>
          <ac:picMkLst>
            <pc:docMk/>
            <pc:sldMk cId="3404462643" sldId="281"/>
            <ac:picMk id="26" creationId="{25CED634-E2D0-4AB7-96DD-816C9B52C5CF}"/>
          </ac:picMkLst>
        </pc:picChg>
        <pc:picChg chg="add del">
          <ac:chgData name="ousmane ndiaye" userId="2ef404b4ce432751" providerId="LiveId" clId="{B31DF771-BB90-4302-AA39-CB269EDD5EC5}" dt="2022-04-20T06:37:32.376" v="3630" actId="26606"/>
          <ac:picMkLst>
            <pc:docMk/>
            <pc:sldMk cId="3404462643" sldId="281"/>
            <ac:picMk id="35" creationId="{9D85B319-9C30-4D92-B664-CA444ECD79BA}"/>
          </ac:picMkLst>
        </pc:picChg>
        <pc:picChg chg="add del">
          <ac:chgData name="ousmane ndiaye" userId="2ef404b4ce432751" providerId="LiveId" clId="{B31DF771-BB90-4302-AA39-CB269EDD5EC5}" dt="2022-04-20T06:37:32.376" v="3630" actId="26606"/>
          <ac:picMkLst>
            <pc:docMk/>
            <pc:sldMk cId="3404462643" sldId="281"/>
            <ac:picMk id="55" creationId="{76047766-DCBF-4788-8E0B-CEF836C09FE1}"/>
          </ac:picMkLst>
        </pc:picChg>
        <pc:picChg chg="add del">
          <ac:chgData name="ousmane ndiaye" userId="2ef404b4ce432751" providerId="LiveId" clId="{B31DF771-BB90-4302-AA39-CB269EDD5EC5}" dt="2022-04-20T06:37:47.516" v="3632" actId="700"/>
          <ac:picMkLst>
            <pc:docMk/>
            <pc:sldMk cId="3404462643" sldId="281"/>
            <ac:picMk id="60" creationId="{B083AD55-8296-44BD-8E14-DD2DDBC351B0}"/>
          </ac:picMkLst>
        </pc:picChg>
        <pc:picChg chg="add del">
          <ac:chgData name="ousmane ndiaye" userId="2ef404b4ce432751" providerId="LiveId" clId="{B31DF771-BB90-4302-AA39-CB269EDD5EC5}" dt="2022-04-20T06:37:47.516" v="3632" actId="700"/>
          <ac:picMkLst>
            <pc:docMk/>
            <pc:sldMk cId="3404462643" sldId="281"/>
            <ac:picMk id="66" creationId="{219E7FDC-6797-4817-820D-2594ED9389B2}"/>
          </ac:picMkLst>
        </pc:picChg>
        <pc:cxnChg chg="add del">
          <ac:chgData name="ousmane ndiaye" userId="2ef404b4ce432751" providerId="LiveId" clId="{B31DF771-BB90-4302-AA39-CB269EDD5EC5}" dt="2022-04-20T06:37:32.417" v="3631" actId="26606"/>
          <ac:cxnSpMkLst>
            <pc:docMk/>
            <pc:sldMk cId="3404462643" sldId="281"/>
            <ac:cxnSpMk id="16" creationId="{FBD463FC-4CA8-4FF4-85A3-AF9F4B98D210}"/>
          </ac:cxnSpMkLst>
        </pc:cxnChg>
        <pc:cxnChg chg="add del">
          <ac:chgData name="ousmane ndiaye" userId="2ef404b4ce432751" providerId="LiveId" clId="{B31DF771-BB90-4302-AA39-CB269EDD5EC5}" dt="2022-04-20T06:37:32.417" v="3631" actId="26606"/>
          <ac:cxnSpMkLst>
            <pc:docMk/>
            <pc:sldMk cId="3404462643" sldId="281"/>
            <ac:cxnSpMk id="18" creationId="{BECF35C3-8B44-4F4B-BD25-4C01823DB22A}"/>
          </ac:cxnSpMkLst>
        </pc:cxnChg>
        <pc:cxnChg chg="add del">
          <ac:chgData name="ousmane ndiaye" userId="2ef404b4ce432751" providerId="LiveId" clId="{B31DF771-BB90-4302-AA39-CB269EDD5EC5}" dt="2022-04-20T06:37:32.417" v="3631" actId="26606"/>
          <ac:cxnSpMkLst>
            <pc:docMk/>
            <pc:sldMk cId="3404462643" sldId="281"/>
            <ac:cxnSpMk id="24" creationId="{FA6123F2-4B61-414F-A7E5-5B7828EACAE2}"/>
          </ac:cxnSpMkLst>
        </pc:cxnChg>
        <pc:cxnChg chg="add del">
          <ac:chgData name="ousmane ndiaye" userId="2ef404b4ce432751" providerId="LiveId" clId="{B31DF771-BB90-4302-AA39-CB269EDD5EC5}" dt="2022-04-20T06:37:32.417" v="3631" actId="26606"/>
          <ac:cxnSpMkLst>
            <pc:docMk/>
            <pc:sldMk cId="3404462643" sldId="281"/>
            <ac:cxnSpMk id="28" creationId="{FCDDCDFB-696D-4FDF-9B58-24F71B7C37BC}"/>
          </ac:cxnSpMkLst>
        </pc:cxnChg>
        <pc:cxnChg chg="add del">
          <ac:chgData name="ousmane ndiaye" userId="2ef404b4ce432751" providerId="LiveId" clId="{B31DF771-BB90-4302-AA39-CB269EDD5EC5}" dt="2022-04-20T06:37:32.376" v="3630" actId="26606"/>
          <ac:cxnSpMkLst>
            <pc:docMk/>
            <pc:sldMk cId="3404462643" sldId="281"/>
            <ac:cxnSpMk id="37" creationId="{D7573C1E-3785-43C9-A262-1DA9DF97F85C}"/>
          </ac:cxnSpMkLst>
        </pc:cxnChg>
        <pc:cxnChg chg="add del">
          <ac:chgData name="ousmane ndiaye" userId="2ef404b4ce432751" providerId="LiveId" clId="{B31DF771-BB90-4302-AA39-CB269EDD5EC5}" dt="2022-04-20T06:37:32.376" v="3630" actId="26606"/>
          <ac:cxnSpMkLst>
            <pc:docMk/>
            <pc:sldMk cId="3404462643" sldId="281"/>
            <ac:cxnSpMk id="39" creationId="{548C4394-BE4E-4302-AF74-4781C6C66E4C}"/>
          </ac:cxnSpMkLst>
        </pc:cxnChg>
        <pc:cxnChg chg="add del">
          <ac:chgData name="ousmane ndiaye" userId="2ef404b4ce432751" providerId="LiveId" clId="{B31DF771-BB90-4302-AA39-CB269EDD5EC5}" dt="2022-04-20T06:37:32.376" v="3630" actId="26606"/>
          <ac:cxnSpMkLst>
            <pc:docMk/>
            <pc:sldMk cId="3404462643" sldId="281"/>
            <ac:cxnSpMk id="45" creationId="{ADB3C951-8A51-47DF-B6C8-BA37856F127F}"/>
          </ac:cxnSpMkLst>
        </pc:cxnChg>
        <pc:cxnChg chg="add del">
          <ac:chgData name="ousmane ndiaye" userId="2ef404b4ce432751" providerId="LiveId" clId="{B31DF771-BB90-4302-AA39-CB269EDD5EC5}" dt="2022-04-20T06:37:32.376" v="3630" actId="26606"/>
          <ac:cxnSpMkLst>
            <pc:docMk/>
            <pc:sldMk cId="3404462643" sldId="281"/>
            <ac:cxnSpMk id="57" creationId="{1253E54A-3860-4737-8097-202A5811BD11}"/>
          </ac:cxnSpMkLst>
        </pc:cxnChg>
        <pc:cxnChg chg="add del">
          <ac:chgData name="ousmane ndiaye" userId="2ef404b4ce432751" providerId="LiveId" clId="{B31DF771-BB90-4302-AA39-CB269EDD5EC5}" dt="2022-04-20T06:37:47.516" v="3632" actId="700"/>
          <ac:cxnSpMkLst>
            <pc:docMk/>
            <pc:sldMk cId="3404462643" sldId="281"/>
            <ac:cxnSpMk id="61" creationId="{2BF46B26-15FC-4C5A-94FA-AE9ED64B5C20}"/>
          </ac:cxnSpMkLst>
        </pc:cxnChg>
        <pc:cxnChg chg="add del">
          <ac:chgData name="ousmane ndiaye" userId="2ef404b4ce432751" providerId="LiveId" clId="{B31DF771-BB90-4302-AA39-CB269EDD5EC5}" dt="2022-04-20T06:37:47.516" v="3632" actId="700"/>
          <ac:cxnSpMkLst>
            <pc:docMk/>
            <pc:sldMk cId="3404462643" sldId="281"/>
            <ac:cxnSpMk id="62" creationId="{912F6065-5345-44BD-B66E-5487CCD7A9B9}"/>
          </ac:cxnSpMkLst>
        </pc:cxnChg>
        <pc:cxnChg chg="add del">
          <ac:chgData name="ousmane ndiaye" userId="2ef404b4ce432751" providerId="LiveId" clId="{B31DF771-BB90-4302-AA39-CB269EDD5EC5}" dt="2022-04-20T06:37:47.516" v="3632" actId="700"/>
          <ac:cxnSpMkLst>
            <pc:docMk/>
            <pc:sldMk cId="3404462643" sldId="281"/>
            <ac:cxnSpMk id="65" creationId="{D4628083-088A-4340-9F78-79BB3B772BF8}"/>
          </ac:cxnSpMkLst>
        </pc:cxnChg>
        <pc:cxnChg chg="add del">
          <ac:chgData name="ousmane ndiaye" userId="2ef404b4ce432751" providerId="LiveId" clId="{B31DF771-BB90-4302-AA39-CB269EDD5EC5}" dt="2022-04-20T06:37:47.516" v="3632" actId="700"/>
          <ac:cxnSpMkLst>
            <pc:docMk/>
            <pc:sldMk cId="3404462643" sldId="281"/>
            <ac:cxnSpMk id="67" creationId="{C9DF5848-4888-4C68-B050-02B3D1032A30}"/>
          </ac:cxnSpMkLst>
        </pc:cxnChg>
      </pc:sldChg>
      <pc:sldChg chg="modSp new mod">
        <pc:chgData name="ousmane ndiaye" userId="2ef404b4ce432751" providerId="LiveId" clId="{B31DF771-BB90-4302-AA39-CB269EDD5EC5}" dt="2022-04-25T06:37:21.985" v="21177" actId="33524"/>
        <pc:sldMkLst>
          <pc:docMk/>
          <pc:sldMk cId="4005016624" sldId="282"/>
        </pc:sldMkLst>
        <pc:spChg chg="mod">
          <ac:chgData name="ousmane ndiaye" userId="2ef404b4ce432751" providerId="LiveId" clId="{B31DF771-BB90-4302-AA39-CB269EDD5EC5}" dt="2022-04-20T06:47:51.901" v="3920"/>
          <ac:spMkLst>
            <pc:docMk/>
            <pc:sldMk cId="4005016624" sldId="282"/>
            <ac:spMk id="2" creationId="{6961524B-7408-45D5-914F-60AB36340480}"/>
          </ac:spMkLst>
        </pc:spChg>
        <pc:spChg chg="mod">
          <ac:chgData name="ousmane ndiaye" userId="2ef404b4ce432751" providerId="LiveId" clId="{B31DF771-BB90-4302-AA39-CB269EDD5EC5}" dt="2022-04-20T06:57:29.719" v="4339" actId="27636"/>
          <ac:spMkLst>
            <pc:docMk/>
            <pc:sldMk cId="4005016624" sldId="282"/>
            <ac:spMk id="3" creationId="{C1EE155D-83A6-4A5E-AD04-2EA421ACED65}"/>
          </ac:spMkLst>
        </pc:spChg>
        <pc:spChg chg="mod">
          <ac:chgData name="ousmane ndiaye" userId="2ef404b4ce432751" providerId="LiveId" clId="{B31DF771-BB90-4302-AA39-CB269EDD5EC5}" dt="2022-04-25T06:37:21.985" v="21177" actId="33524"/>
          <ac:spMkLst>
            <pc:docMk/>
            <pc:sldMk cId="4005016624" sldId="282"/>
            <ac:spMk id="4" creationId="{C71FAF0E-6707-490E-BF75-9A600446B1B5}"/>
          </ac:spMkLst>
        </pc:spChg>
      </pc:sldChg>
      <pc:sldChg chg="modSp new mod">
        <pc:chgData name="ousmane ndiaye" userId="2ef404b4ce432751" providerId="LiveId" clId="{B31DF771-BB90-4302-AA39-CB269EDD5EC5}" dt="2022-04-20T07:13:12.356" v="4789" actId="20577"/>
        <pc:sldMkLst>
          <pc:docMk/>
          <pc:sldMk cId="2365692958" sldId="283"/>
        </pc:sldMkLst>
        <pc:spChg chg="mod">
          <ac:chgData name="ousmane ndiaye" userId="2ef404b4ce432751" providerId="LiveId" clId="{B31DF771-BB90-4302-AA39-CB269EDD5EC5}" dt="2022-04-20T07:00:59.579" v="4377"/>
          <ac:spMkLst>
            <pc:docMk/>
            <pc:sldMk cId="2365692958" sldId="283"/>
            <ac:spMk id="2" creationId="{6CB01073-AD88-419E-B817-E5F74FDB1B22}"/>
          </ac:spMkLst>
        </pc:spChg>
        <pc:spChg chg="mod">
          <ac:chgData name="ousmane ndiaye" userId="2ef404b4ce432751" providerId="LiveId" clId="{B31DF771-BB90-4302-AA39-CB269EDD5EC5}" dt="2022-04-20T07:08:35.822" v="4647" actId="313"/>
          <ac:spMkLst>
            <pc:docMk/>
            <pc:sldMk cId="2365692958" sldId="283"/>
            <ac:spMk id="3" creationId="{2AB3EC4C-8362-46EF-89B3-E192A9F4DA37}"/>
          </ac:spMkLst>
        </pc:spChg>
        <pc:spChg chg="mod">
          <ac:chgData name="ousmane ndiaye" userId="2ef404b4ce432751" providerId="LiveId" clId="{B31DF771-BB90-4302-AA39-CB269EDD5EC5}" dt="2022-04-20T07:13:12.356" v="4789" actId="20577"/>
          <ac:spMkLst>
            <pc:docMk/>
            <pc:sldMk cId="2365692958" sldId="283"/>
            <ac:spMk id="4" creationId="{9FA0CE98-E5CA-4C75-A6CB-7D4DAC9F0448}"/>
          </ac:spMkLst>
        </pc:spChg>
      </pc:sldChg>
      <pc:sldChg chg="addSp delSp modSp new mod setBg">
        <pc:chgData name="ousmane ndiaye" userId="2ef404b4ce432751" providerId="LiveId" clId="{B31DF771-BB90-4302-AA39-CB269EDD5EC5}" dt="2022-04-24T04:17:49.905" v="8912" actId="14100"/>
        <pc:sldMkLst>
          <pc:docMk/>
          <pc:sldMk cId="4138841849" sldId="284"/>
        </pc:sldMkLst>
        <pc:spChg chg="add mod">
          <ac:chgData name="ousmane ndiaye" userId="2ef404b4ce432751" providerId="LiveId" clId="{B31DF771-BB90-4302-AA39-CB269EDD5EC5}" dt="2022-04-24T04:17:49.905" v="8912" actId="14100"/>
          <ac:spMkLst>
            <pc:docMk/>
            <pc:sldMk cId="4138841849" sldId="284"/>
            <ac:spMk id="2" creationId="{2480211A-C1D7-4CCF-93B2-22EC519837AE}"/>
          </ac:spMkLst>
        </pc:spChg>
        <pc:spChg chg="del">
          <ac:chgData name="ousmane ndiaye" userId="2ef404b4ce432751" providerId="LiveId" clId="{B31DF771-BB90-4302-AA39-CB269EDD5EC5}" dt="2022-04-20T06:58:55.050" v="4351" actId="26606"/>
          <ac:spMkLst>
            <pc:docMk/>
            <pc:sldMk cId="4138841849" sldId="284"/>
            <ac:spMk id="2" creationId="{25B3646F-9D64-4833-AADD-4AC1E0D66109}"/>
          </ac:spMkLst>
        </pc:spChg>
        <pc:spChg chg="del">
          <ac:chgData name="ousmane ndiaye" userId="2ef404b4ce432751" providerId="LiveId" clId="{B31DF771-BB90-4302-AA39-CB269EDD5EC5}" dt="2022-04-20T06:58:36.359" v="4349" actId="22"/>
          <ac:spMkLst>
            <pc:docMk/>
            <pc:sldMk cId="4138841849" sldId="284"/>
            <ac:spMk id="3" creationId="{6E19BD32-34D1-4532-94A9-6FEDB991F274}"/>
          </ac:spMkLst>
        </pc:spChg>
        <pc:spChg chg="del">
          <ac:chgData name="ousmane ndiaye" userId="2ef404b4ce432751" providerId="LiveId" clId="{B31DF771-BB90-4302-AA39-CB269EDD5EC5}" dt="2022-04-20T06:58:55.050" v="4351" actId="26606"/>
          <ac:spMkLst>
            <pc:docMk/>
            <pc:sldMk cId="4138841849" sldId="284"/>
            <ac:spMk id="4" creationId="{003E9FAE-81DF-48BD-8C49-B8063F1EB6F1}"/>
          </ac:spMkLst>
        </pc:spChg>
        <pc:spChg chg="add del mod">
          <ac:chgData name="ousmane ndiaye" userId="2ef404b4ce432751" providerId="LiveId" clId="{B31DF771-BB90-4302-AA39-CB269EDD5EC5}" dt="2022-04-20T06:59:20.981" v="4354"/>
          <ac:spMkLst>
            <pc:docMk/>
            <pc:sldMk cId="4138841849" sldId="284"/>
            <ac:spMk id="7" creationId="{231A61CC-60A7-4EAC-BA6B-CD4255231ADD}"/>
          </ac:spMkLst>
        </pc:spChg>
        <pc:spChg chg="add mod">
          <ac:chgData name="ousmane ndiaye" userId="2ef404b4ce432751" providerId="LiveId" clId="{B31DF771-BB90-4302-AA39-CB269EDD5EC5}" dt="2022-04-20T06:59:47.773" v="4359" actId="108"/>
          <ac:spMkLst>
            <pc:docMk/>
            <pc:sldMk cId="4138841849" sldId="284"/>
            <ac:spMk id="8" creationId="{264DAFB1-DCBE-4AD9-BD1E-247DE751B624}"/>
          </ac:spMkLst>
        </pc:spChg>
        <pc:spChg chg="add">
          <ac:chgData name="ousmane ndiaye" userId="2ef404b4ce432751" providerId="LiveId" clId="{B31DF771-BB90-4302-AA39-CB269EDD5EC5}" dt="2022-04-20T06:58:55.050" v="4351" actId="26606"/>
          <ac:spMkLst>
            <pc:docMk/>
            <pc:sldMk cId="4138841849" sldId="284"/>
            <ac:spMk id="11" creationId="{CDDE5CDF-1512-4CDA-B956-23D223F8DE44}"/>
          </ac:spMkLst>
        </pc:spChg>
        <pc:spChg chg="add mod">
          <ac:chgData name="ousmane ndiaye" userId="2ef404b4ce432751" providerId="LiveId" clId="{B31DF771-BB90-4302-AA39-CB269EDD5EC5}" dt="2022-04-20T07:00:33.717" v="4375" actId="20577"/>
          <ac:spMkLst>
            <pc:docMk/>
            <pc:sldMk cId="4138841849" sldId="284"/>
            <ac:spMk id="16" creationId="{BDE54458-24E1-4106-B0A3-34700365C9D0}"/>
          </ac:spMkLst>
        </pc:spChg>
        <pc:spChg chg="add">
          <ac:chgData name="ousmane ndiaye" userId="2ef404b4ce432751" providerId="LiveId" clId="{B31DF771-BB90-4302-AA39-CB269EDD5EC5}" dt="2022-04-20T06:58:55.050" v="4351" actId="26606"/>
          <ac:spMkLst>
            <pc:docMk/>
            <pc:sldMk cId="4138841849" sldId="284"/>
            <ac:spMk id="17" creationId="{F1176DA6-4BBF-42A4-9C94-E6613CCD6B37}"/>
          </ac:spMkLst>
        </pc:spChg>
        <pc:spChg chg="add">
          <ac:chgData name="ousmane ndiaye" userId="2ef404b4ce432751" providerId="LiveId" clId="{B31DF771-BB90-4302-AA39-CB269EDD5EC5}" dt="2022-04-20T06:58:55.050" v="4351" actId="26606"/>
          <ac:spMkLst>
            <pc:docMk/>
            <pc:sldMk cId="4138841849" sldId="284"/>
            <ac:spMk id="19" creationId="{99AAB0AE-172B-4FB4-80C2-86CD6B824220}"/>
          </ac:spMkLst>
        </pc:spChg>
        <pc:picChg chg="add mod ord">
          <ac:chgData name="ousmane ndiaye" userId="2ef404b4ce432751" providerId="LiveId" clId="{B31DF771-BB90-4302-AA39-CB269EDD5EC5}" dt="2022-04-20T06:58:55.050" v="4351" actId="26606"/>
          <ac:picMkLst>
            <pc:docMk/>
            <pc:sldMk cId="4138841849" sldId="284"/>
            <ac:picMk id="6" creationId="{C002E6E7-35EE-4328-B748-554AE72E771E}"/>
          </ac:picMkLst>
        </pc:picChg>
        <pc:picChg chg="add">
          <ac:chgData name="ousmane ndiaye" userId="2ef404b4ce432751" providerId="LiveId" clId="{B31DF771-BB90-4302-AA39-CB269EDD5EC5}" dt="2022-04-20T06:58:55.050" v="4351" actId="26606"/>
          <ac:picMkLst>
            <pc:docMk/>
            <pc:sldMk cId="4138841849" sldId="284"/>
            <ac:picMk id="13" creationId="{B029D7D8-5A6B-4C76-94C8-15798C6C5ADB}"/>
          </ac:picMkLst>
        </pc:picChg>
        <pc:cxnChg chg="add">
          <ac:chgData name="ousmane ndiaye" userId="2ef404b4ce432751" providerId="LiveId" clId="{B31DF771-BB90-4302-AA39-CB269EDD5EC5}" dt="2022-04-20T06:58:55.050" v="4351" actId="26606"/>
          <ac:cxnSpMkLst>
            <pc:docMk/>
            <pc:sldMk cId="4138841849" sldId="284"/>
            <ac:cxnSpMk id="15" creationId="{A5C9319C-E20D-4884-952F-60B6A58C3E34}"/>
          </ac:cxnSpMkLst>
        </pc:cxnChg>
      </pc:sldChg>
      <pc:sldChg chg="addSp delSp modSp new mod setBg modClrScheme delDesignElem chgLayout">
        <pc:chgData name="ousmane ndiaye" userId="2ef404b4ce432751" providerId="LiveId" clId="{B31DF771-BB90-4302-AA39-CB269EDD5EC5}" dt="2022-04-20T07:31:48.023" v="5252" actId="20577"/>
        <pc:sldMkLst>
          <pc:docMk/>
          <pc:sldMk cId="3229584566" sldId="285"/>
        </pc:sldMkLst>
        <pc:spChg chg="mod ord">
          <ac:chgData name="ousmane ndiaye" userId="2ef404b4ce432751" providerId="LiveId" clId="{B31DF771-BB90-4302-AA39-CB269EDD5EC5}" dt="2022-04-20T07:18:23.346" v="4819" actId="700"/>
          <ac:spMkLst>
            <pc:docMk/>
            <pc:sldMk cId="3229584566" sldId="285"/>
            <ac:spMk id="2" creationId="{01EA6F61-3ABC-4A14-8B1A-60BB3DF22F95}"/>
          </ac:spMkLst>
        </pc:spChg>
        <pc:spChg chg="mod ord">
          <ac:chgData name="ousmane ndiaye" userId="2ef404b4ce432751" providerId="LiveId" clId="{B31DF771-BB90-4302-AA39-CB269EDD5EC5}" dt="2022-04-20T07:30:49.791" v="5147" actId="27636"/>
          <ac:spMkLst>
            <pc:docMk/>
            <pc:sldMk cId="3229584566" sldId="285"/>
            <ac:spMk id="3" creationId="{DED22E3E-4D17-4902-8405-6510D21C8D9B}"/>
          </ac:spMkLst>
        </pc:spChg>
        <pc:spChg chg="add del mod">
          <ac:chgData name="ousmane ndiaye" userId="2ef404b4ce432751" providerId="LiveId" clId="{B31DF771-BB90-4302-AA39-CB269EDD5EC5}" dt="2022-04-20T07:31:48.023" v="5252" actId="20577"/>
          <ac:spMkLst>
            <pc:docMk/>
            <pc:sldMk cId="3229584566" sldId="285"/>
            <ac:spMk id="4" creationId="{9ACA29ED-C5FB-4F50-B771-E284AACC07AD}"/>
          </ac:spMkLst>
        </pc:spChg>
        <pc:spChg chg="add del mod">
          <ac:chgData name="ousmane ndiaye" userId="2ef404b4ce432751" providerId="LiveId" clId="{B31DF771-BB90-4302-AA39-CB269EDD5EC5}" dt="2022-04-20T07:18:18.496" v="4816" actId="767"/>
          <ac:spMkLst>
            <pc:docMk/>
            <pc:sldMk cId="3229584566" sldId="285"/>
            <ac:spMk id="5" creationId="{089E6630-5D8A-4354-9881-08D7CED15852}"/>
          </ac:spMkLst>
        </pc:spChg>
        <pc:spChg chg="add del mod ord">
          <ac:chgData name="ousmane ndiaye" userId="2ef404b4ce432751" providerId="LiveId" clId="{B31DF771-BB90-4302-AA39-CB269EDD5EC5}" dt="2022-04-20T07:18:16.113" v="4808" actId="700"/>
          <ac:spMkLst>
            <pc:docMk/>
            <pc:sldMk cId="3229584566" sldId="285"/>
            <ac:spMk id="6" creationId="{F7F78E67-7E0E-4AF4-B27E-3030501BCF27}"/>
          </ac:spMkLst>
        </pc:spChg>
        <pc:spChg chg="add del">
          <ac:chgData name="ousmane ndiaye" userId="2ef404b4ce432751" providerId="LiveId" clId="{B31DF771-BB90-4302-AA39-CB269EDD5EC5}" dt="2022-04-20T07:18:18.929" v="4817" actId="26606"/>
          <ac:spMkLst>
            <pc:docMk/>
            <pc:sldMk cId="3229584566" sldId="285"/>
            <ac:spMk id="8" creationId="{29C51009-A09A-4689-8E6C-F8FC99E6A840}"/>
          </ac:spMkLst>
        </pc:spChg>
        <pc:cxnChg chg="add del">
          <ac:chgData name="ousmane ndiaye" userId="2ef404b4ce432751" providerId="LiveId" clId="{B31DF771-BB90-4302-AA39-CB269EDD5EC5}" dt="2022-04-20T07:18:18.929" v="4817" actId="26606"/>
          <ac:cxnSpMkLst>
            <pc:docMk/>
            <pc:sldMk cId="3229584566" sldId="285"/>
            <ac:cxnSpMk id="10" creationId="{9EC65442-F244-409C-BF44-C5D6472E810A}"/>
          </ac:cxnSpMkLst>
        </pc:cxnChg>
      </pc:sldChg>
      <pc:sldChg chg="addSp delSp modSp new mod setBg">
        <pc:chgData name="ousmane ndiaye" userId="2ef404b4ce432751" providerId="LiveId" clId="{B31DF771-BB90-4302-AA39-CB269EDD5EC5}" dt="2022-04-25T07:31:19.237" v="21329" actId="20577"/>
        <pc:sldMkLst>
          <pc:docMk/>
          <pc:sldMk cId="4161722973" sldId="286"/>
        </pc:sldMkLst>
        <pc:spChg chg="mod">
          <ac:chgData name="ousmane ndiaye" userId="2ef404b4ce432751" providerId="LiveId" clId="{B31DF771-BB90-4302-AA39-CB269EDD5EC5}" dt="2022-04-20T08:12:43.103" v="5258" actId="26606"/>
          <ac:spMkLst>
            <pc:docMk/>
            <pc:sldMk cId="4161722973" sldId="286"/>
            <ac:spMk id="2" creationId="{ADAACC23-BE8A-4DA1-9C28-17667C21BF48}"/>
          </ac:spMkLst>
        </pc:spChg>
        <pc:spChg chg="del">
          <ac:chgData name="ousmane ndiaye" userId="2ef404b4ce432751" providerId="LiveId" clId="{B31DF771-BB90-4302-AA39-CB269EDD5EC5}" dt="2022-04-20T08:11:25.135" v="5255" actId="22"/>
          <ac:spMkLst>
            <pc:docMk/>
            <pc:sldMk cId="4161722973" sldId="286"/>
            <ac:spMk id="3" creationId="{7FF4FF74-D4A6-40DF-83CE-B2CEAC47BD2C}"/>
          </ac:spMkLst>
        </pc:spChg>
        <pc:spChg chg="del">
          <ac:chgData name="ousmane ndiaye" userId="2ef404b4ce432751" providerId="LiveId" clId="{B31DF771-BB90-4302-AA39-CB269EDD5EC5}" dt="2022-04-20T08:12:00.637" v="5256" actId="22"/>
          <ac:spMkLst>
            <pc:docMk/>
            <pc:sldMk cId="4161722973" sldId="286"/>
            <ac:spMk id="4" creationId="{DE6AB4F8-26AB-48FF-8FC4-940745DE9E80}"/>
          </ac:spMkLst>
        </pc:spChg>
        <pc:spChg chg="add">
          <ac:chgData name="ousmane ndiaye" userId="2ef404b4ce432751" providerId="LiveId" clId="{B31DF771-BB90-4302-AA39-CB269EDD5EC5}" dt="2022-04-20T08:12:43.103" v="5258" actId="26606"/>
          <ac:spMkLst>
            <pc:docMk/>
            <pc:sldMk cId="4161722973" sldId="286"/>
            <ac:spMk id="15" creationId="{E724B9E8-02C8-4B2E-8770-A00A67760DF0}"/>
          </ac:spMkLst>
        </pc:spChg>
        <pc:spChg chg="add mod">
          <ac:chgData name="ousmane ndiaye" userId="2ef404b4ce432751" providerId="LiveId" clId="{B31DF771-BB90-4302-AA39-CB269EDD5EC5}" dt="2022-04-25T07:31:19.237" v="21329" actId="20577"/>
          <ac:spMkLst>
            <pc:docMk/>
            <pc:sldMk cId="4161722973" sldId="286"/>
            <ac:spMk id="16" creationId="{FA28C6A7-4165-442A-A32E-79E5D9043A1E}"/>
          </ac:spMkLst>
        </pc:spChg>
        <pc:spChg chg="add">
          <ac:chgData name="ousmane ndiaye" userId="2ef404b4ce432751" providerId="LiveId" clId="{B31DF771-BB90-4302-AA39-CB269EDD5EC5}" dt="2022-04-20T08:12:43.103" v="5258" actId="26606"/>
          <ac:spMkLst>
            <pc:docMk/>
            <pc:sldMk cId="4161722973" sldId="286"/>
            <ac:spMk id="23" creationId="{0F28EA84-13B4-4494-A4D3-8DE462FF0E6B}"/>
          </ac:spMkLst>
        </pc:spChg>
        <pc:spChg chg="add">
          <ac:chgData name="ousmane ndiaye" userId="2ef404b4ce432751" providerId="LiveId" clId="{B31DF771-BB90-4302-AA39-CB269EDD5EC5}" dt="2022-04-20T08:12:43.103" v="5258" actId="26606"/>
          <ac:spMkLst>
            <pc:docMk/>
            <pc:sldMk cId="4161722973" sldId="286"/>
            <ac:spMk id="25" creationId="{6BEB1B24-66CE-4D63-A39D-2D1B481DF95E}"/>
          </ac:spMkLst>
        </pc:spChg>
        <pc:picChg chg="add mod ord">
          <ac:chgData name="ousmane ndiaye" userId="2ef404b4ce432751" providerId="LiveId" clId="{B31DF771-BB90-4302-AA39-CB269EDD5EC5}" dt="2022-04-20T08:13:35.211" v="5270" actId="1076"/>
          <ac:picMkLst>
            <pc:docMk/>
            <pc:sldMk cId="4161722973" sldId="286"/>
            <ac:picMk id="6" creationId="{0BF25F4E-CA9C-4B72-A48C-9A2AFC569B95}"/>
          </ac:picMkLst>
        </pc:picChg>
        <pc:picChg chg="add mod ord">
          <ac:chgData name="ousmane ndiaye" userId="2ef404b4ce432751" providerId="LiveId" clId="{B31DF771-BB90-4302-AA39-CB269EDD5EC5}" dt="2022-04-20T08:13:25.951" v="5269" actId="1076"/>
          <ac:picMkLst>
            <pc:docMk/>
            <pc:sldMk cId="4161722973" sldId="286"/>
            <ac:picMk id="8" creationId="{36F7711C-2E95-4E7F-BAE4-D01C8D8EB595}"/>
          </ac:picMkLst>
        </pc:picChg>
        <pc:picChg chg="add mod">
          <ac:chgData name="ousmane ndiaye" userId="2ef404b4ce432751" providerId="LiveId" clId="{B31DF771-BB90-4302-AA39-CB269EDD5EC5}" dt="2022-04-20T08:13:08.362" v="5266" actId="1076"/>
          <ac:picMkLst>
            <pc:docMk/>
            <pc:sldMk cId="4161722973" sldId="286"/>
            <ac:picMk id="10" creationId="{787D564C-72BA-4255-972C-CA157B519541}"/>
          </ac:picMkLst>
        </pc:picChg>
        <pc:picChg chg="add">
          <ac:chgData name="ousmane ndiaye" userId="2ef404b4ce432751" providerId="LiveId" clId="{B31DF771-BB90-4302-AA39-CB269EDD5EC5}" dt="2022-04-20T08:12:43.103" v="5258" actId="26606"/>
          <ac:picMkLst>
            <pc:docMk/>
            <pc:sldMk cId="4161722973" sldId="286"/>
            <ac:picMk id="17" creationId="{7B8AE548-0BFA-4792-9962-3375923C7635}"/>
          </ac:picMkLst>
        </pc:picChg>
        <pc:picChg chg="add">
          <ac:chgData name="ousmane ndiaye" userId="2ef404b4ce432751" providerId="LiveId" clId="{B31DF771-BB90-4302-AA39-CB269EDD5EC5}" dt="2022-04-20T08:12:43.103" v="5258" actId="26606"/>
          <ac:picMkLst>
            <pc:docMk/>
            <pc:sldMk cId="4161722973" sldId="286"/>
            <ac:picMk id="29" creationId="{E7233926-059A-41AD-A9F2-56552CF4FF6B}"/>
          </ac:picMkLst>
        </pc:picChg>
        <pc:cxnChg chg="add">
          <ac:chgData name="ousmane ndiaye" userId="2ef404b4ce432751" providerId="LiveId" clId="{B31DF771-BB90-4302-AA39-CB269EDD5EC5}" dt="2022-04-20T08:12:43.103" v="5258" actId="26606"/>
          <ac:cxnSpMkLst>
            <pc:docMk/>
            <pc:sldMk cId="4161722973" sldId="286"/>
            <ac:cxnSpMk id="19" creationId="{67639EF4-FA83-4D85-90FE-B831AF283896}"/>
          </ac:cxnSpMkLst>
        </pc:cxnChg>
        <pc:cxnChg chg="add">
          <ac:chgData name="ousmane ndiaye" userId="2ef404b4ce432751" providerId="LiveId" clId="{B31DF771-BB90-4302-AA39-CB269EDD5EC5}" dt="2022-04-20T08:12:43.103" v="5258" actId="26606"/>
          <ac:cxnSpMkLst>
            <pc:docMk/>
            <pc:sldMk cId="4161722973" sldId="286"/>
            <ac:cxnSpMk id="21" creationId="{CC87E76A-8F50-413D-9BFC-C5A1525BD9BC}"/>
          </ac:cxnSpMkLst>
        </pc:cxnChg>
        <pc:cxnChg chg="add">
          <ac:chgData name="ousmane ndiaye" userId="2ef404b4ce432751" providerId="LiveId" clId="{B31DF771-BB90-4302-AA39-CB269EDD5EC5}" dt="2022-04-20T08:12:43.103" v="5258" actId="26606"/>
          <ac:cxnSpMkLst>
            <pc:docMk/>
            <pc:sldMk cId="4161722973" sldId="286"/>
            <ac:cxnSpMk id="27" creationId="{78DE337D-1DBA-4536-8145-B43EE65C747D}"/>
          </ac:cxnSpMkLst>
        </pc:cxnChg>
        <pc:cxnChg chg="add">
          <ac:chgData name="ousmane ndiaye" userId="2ef404b4ce432751" providerId="LiveId" clId="{B31DF771-BB90-4302-AA39-CB269EDD5EC5}" dt="2022-04-20T08:12:43.103" v="5258" actId="26606"/>
          <ac:cxnSpMkLst>
            <pc:docMk/>
            <pc:sldMk cId="4161722973" sldId="286"/>
            <ac:cxnSpMk id="31" creationId="{C13C145E-93D4-481E-92DC-736D9EBA37FC}"/>
          </ac:cxnSpMkLst>
        </pc:cxnChg>
      </pc:sldChg>
      <pc:sldChg chg="modSp new mod">
        <pc:chgData name="ousmane ndiaye" userId="2ef404b4ce432751" providerId="LiveId" clId="{B31DF771-BB90-4302-AA39-CB269EDD5EC5}" dt="2022-04-20T08:28:11.894" v="5324" actId="20577"/>
        <pc:sldMkLst>
          <pc:docMk/>
          <pc:sldMk cId="2731434975" sldId="287"/>
        </pc:sldMkLst>
        <pc:spChg chg="mod">
          <ac:chgData name="ousmane ndiaye" userId="2ef404b4ce432751" providerId="LiveId" clId="{B31DF771-BB90-4302-AA39-CB269EDD5EC5}" dt="2022-04-20T08:15:58.183" v="5272"/>
          <ac:spMkLst>
            <pc:docMk/>
            <pc:sldMk cId="2731434975" sldId="287"/>
            <ac:spMk id="2" creationId="{7E58F1B3-1D1A-482A-ABD2-3E81841400CC}"/>
          </ac:spMkLst>
        </pc:spChg>
        <pc:spChg chg="mod">
          <ac:chgData name="ousmane ndiaye" userId="2ef404b4ce432751" providerId="LiveId" clId="{B31DF771-BB90-4302-AA39-CB269EDD5EC5}" dt="2022-04-20T08:26:02.367" v="5294" actId="20577"/>
          <ac:spMkLst>
            <pc:docMk/>
            <pc:sldMk cId="2731434975" sldId="287"/>
            <ac:spMk id="3" creationId="{5CCFBFE1-B584-4B1E-88E4-C406B5351C0A}"/>
          </ac:spMkLst>
        </pc:spChg>
        <pc:spChg chg="mod">
          <ac:chgData name="ousmane ndiaye" userId="2ef404b4ce432751" providerId="LiveId" clId="{B31DF771-BB90-4302-AA39-CB269EDD5EC5}" dt="2022-04-20T08:28:11.894" v="5324" actId="20577"/>
          <ac:spMkLst>
            <pc:docMk/>
            <pc:sldMk cId="2731434975" sldId="287"/>
            <ac:spMk id="4" creationId="{D15317D0-4F2E-43B7-91A0-718715DB46B7}"/>
          </ac:spMkLst>
        </pc:spChg>
      </pc:sldChg>
      <pc:sldChg chg="modSp new mod">
        <pc:chgData name="ousmane ndiaye" userId="2ef404b4ce432751" providerId="LiveId" clId="{B31DF771-BB90-4302-AA39-CB269EDD5EC5}" dt="2022-04-21T08:30:28.789" v="5345" actId="20577"/>
        <pc:sldMkLst>
          <pc:docMk/>
          <pc:sldMk cId="2931351158" sldId="288"/>
        </pc:sldMkLst>
        <pc:spChg chg="mod">
          <ac:chgData name="ousmane ndiaye" userId="2ef404b4ce432751" providerId="LiveId" clId="{B31DF771-BB90-4302-AA39-CB269EDD5EC5}" dt="2022-04-20T08:29:02.068" v="5326"/>
          <ac:spMkLst>
            <pc:docMk/>
            <pc:sldMk cId="2931351158" sldId="288"/>
            <ac:spMk id="2" creationId="{DC0C527A-31E9-45AF-8A74-D1D7FAFF09BA}"/>
          </ac:spMkLst>
        </pc:spChg>
        <pc:spChg chg="mod">
          <ac:chgData name="ousmane ndiaye" userId="2ef404b4ce432751" providerId="LiveId" clId="{B31DF771-BB90-4302-AA39-CB269EDD5EC5}" dt="2022-04-21T08:26:13.426" v="5342" actId="27636"/>
          <ac:spMkLst>
            <pc:docMk/>
            <pc:sldMk cId="2931351158" sldId="288"/>
            <ac:spMk id="3" creationId="{47505AFB-525A-4CBF-B48C-D58952547240}"/>
          </ac:spMkLst>
        </pc:spChg>
        <pc:spChg chg="mod">
          <ac:chgData name="ousmane ndiaye" userId="2ef404b4ce432751" providerId="LiveId" clId="{B31DF771-BB90-4302-AA39-CB269EDD5EC5}" dt="2022-04-21T08:30:28.789" v="5345" actId="20577"/>
          <ac:spMkLst>
            <pc:docMk/>
            <pc:sldMk cId="2931351158" sldId="288"/>
            <ac:spMk id="4" creationId="{F49763EA-3E8B-48B6-9E9B-292D32880F45}"/>
          </ac:spMkLst>
        </pc:spChg>
      </pc:sldChg>
      <pc:sldChg chg="modSp new mod">
        <pc:chgData name="ousmane ndiaye" userId="2ef404b4ce432751" providerId="LiveId" clId="{B31DF771-BB90-4302-AA39-CB269EDD5EC5}" dt="2022-04-21T09:24:55.266" v="6016" actId="5793"/>
        <pc:sldMkLst>
          <pc:docMk/>
          <pc:sldMk cId="4225064876" sldId="289"/>
        </pc:sldMkLst>
        <pc:spChg chg="mod">
          <ac:chgData name="ousmane ndiaye" userId="2ef404b4ce432751" providerId="LiveId" clId="{B31DF771-BB90-4302-AA39-CB269EDD5EC5}" dt="2022-04-21T09:01:21.464" v="5638"/>
          <ac:spMkLst>
            <pc:docMk/>
            <pc:sldMk cId="4225064876" sldId="289"/>
            <ac:spMk id="2" creationId="{31019C60-532C-4A65-A665-2A387FBFD59B}"/>
          </ac:spMkLst>
        </pc:spChg>
        <pc:spChg chg="mod">
          <ac:chgData name="ousmane ndiaye" userId="2ef404b4ce432751" providerId="LiveId" clId="{B31DF771-BB90-4302-AA39-CB269EDD5EC5}" dt="2022-04-21T09:24:53.625" v="6003" actId="27636"/>
          <ac:spMkLst>
            <pc:docMk/>
            <pc:sldMk cId="4225064876" sldId="289"/>
            <ac:spMk id="3" creationId="{B67482BD-11F4-4C99-B066-6FFBC284351A}"/>
          </ac:spMkLst>
        </pc:spChg>
        <pc:spChg chg="mod">
          <ac:chgData name="ousmane ndiaye" userId="2ef404b4ce432751" providerId="LiveId" clId="{B31DF771-BB90-4302-AA39-CB269EDD5EC5}" dt="2022-04-21T09:24:55.266" v="6016" actId="5793"/>
          <ac:spMkLst>
            <pc:docMk/>
            <pc:sldMk cId="4225064876" sldId="289"/>
            <ac:spMk id="4" creationId="{4F674AC8-A29D-488D-A097-6C17A61DF0E0}"/>
          </ac:spMkLst>
        </pc:spChg>
      </pc:sldChg>
      <pc:sldChg chg="delSp modSp new mod">
        <pc:chgData name="ousmane ndiaye" userId="2ef404b4ce432751" providerId="LiveId" clId="{B31DF771-BB90-4302-AA39-CB269EDD5EC5}" dt="2022-04-22T09:00:03.436" v="7702" actId="20577"/>
        <pc:sldMkLst>
          <pc:docMk/>
          <pc:sldMk cId="2330149090" sldId="290"/>
        </pc:sldMkLst>
        <pc:spChg chg="mod">
          <ac:chgData name="ousmane ndiaye" userId="2ef404b4ce432751" providerId="LiveId" clId="{B31DF771-BB90-4302-AA39-CB269EDD5EC5}" dt="2022-04-21T08:31:18.991" v="5346"/>
          <ac:spMkLst>
            <pc:docMk/>
            <pc:sldMk cId="2330149090" sldId="290"/>
            <ac:spMk id="2" creationId="{F6198C45-4E73-48FE-8C2C-73CC92DA97D1}"/>
          </ac:spMkLst>
        </pc:spChg>
        <pc:spChg chg="mod">
          <ac:chgData name="ousmane ndiaye" userId="2ef404b4ce432751" providerId="LiveId" clId="{B31DF771-BB90-4302-AA39-CB269EDD5EC5}" dt="2022-04-22T09:00:03.436" v="7702" actId="20577"/>
          <ac:spMkLst>
            <pc:docMk/>
            <pc:sldMk cId="2330149090" sldId="290"/>
            <ac:spMk id="3" creationId="{DB8C493B-AC9D-4D71-BAA4-D441C6E56778}"/>
          </ac:spMkLst>
        </pc:spChg>
        <pc:spChg chg="del mod">
          <ac:chgData name="ousmane ndiaye" userId="2ef404b4ce432751" providerId="LiveId" clId="{B31DF771-BB90-4302-AA39-CB269EDD5EC5}" dt="2022-04-22T08:59:51.036" v="7699" actId="21"/>
          <ac:spMkLst>
            <pc:docMk/>
            <pc:sldMk cId="2330149090" sldId="290"/>
            <ac:spMk id="4" creationId="{FFF38527-E103-4069-8E14-A327E4CBDE11}"/>
          </ac:spMkLst>
        </pc:spChg>
      </pc:sldChg>
      <pc:sldChg chg="modSp new mod">
        <pc:chgData name="ousmane ndiaye" userId="2ef404b4ce432751" providerId="LiveId" clId="{B31DF771-BB90-4302-AA39-CB269EDD5EC5}" dt="2022-04-25T03:51:13.257" v="9667" actId="20577"/>
        <pc:sldMkLst>
          <pc:docMk/>
          <pc:sldMk cId="1276370479" sldId="291"/>
        </pc:sldMkLst>
        <pc:spChg chg="mod">
          <ac:chgData name="ousmane ndiaye" userId="2ef404b4ce432751" providerId="LiveId" clId="{B31DF771-BB90-4302-AA39-CB269EDD5EC5}" dt="2022-04-21T09:28:05.222" v="6063"/>
          <ac:spMkLst>
            <pc:docMk/>
            <pc:sldMk cId="1276370479" sldId="291"/>
            <ac:spMk id="2" creationId="{AE8A16C1-4152-4C19-A1AB-32E6AC728F47}"/>
          </ac:spMkLst>
        </pc:spChg>
        <pc:spChg chg="mod">
          <ac:chgData name="ousmane ndiaye" userId="2ef404b4ce432751" providerId="LiveId" clId="{B31DF771-BB90-4302-AA39-CB269EDD5EC5}" dt="2022-04-22T06:48:48.146" v="6477" actId="27636"/>
          <ac:spMkLst>
            <pc:docMk/>
            <pc:sldMk cId="1276370479" sldId="291"/>
            <ac:spMk id="3" creationId="{1F41E7B1-6445-490B-B73F-89138D6C7FC0}"/>
          </ac:spMkLst>
        </pc:spChg>
        <pc:spChg chg="mod">
          <ac:chgData name="ousmane ndiaye" userId="2ef404b4ce432751" providerId="LiveId" clId="{B31DF771-BB90-4302-AA39-CB269EDD5EC5}" dt="2022-04-25T03:51:13.257" v="9667" actId="20577"/>
          <ac:spMkLst>
            <pc:docMk/>
            <pc:sldMk cId="1276370479" sldId="291"/>
            <ac:spMk id="4" creationId="{A23157DC-05CF-4EB8-93C2-C5F64D63C1CA}"/>
          </ac:spMkLst>
        </pc:spChg>
      </pc:sldChg>
      <pc:sldChg chg="addSp modSp new mod">
        <pc:chgData name="ousmane ndiaye" userId="2ef404b4ce432751" providerId="LiveId" clId="{B31DF771-BB90-4302-AA39-CB269EDD5EC5}" dt="2022-04-22T07:26:41.578" v="6798" actId="14100"/>
        <pc:sldMkLst>
          <pc:docMk/>
          <pc:sldMk cId="469016007" sldId="292"/>
        </pc:sldMkLst>
        <pc:spChg chg="mod">
          <ac:chgData name="ousmane ndiaye" userId="2ef404b4ce432751" providerId="LiveId" clId="{B31DF771-BB90-4302-AA39-CB269EDD5EC5}" dt="2022-04-22T06:50:55.483" v="6642"/>
          <ac:spMkLst>
            <pc:docMk/>
            <pc:sldMk cId="469016007" sldId="292"/>
            <ac:spMk id="2" creationId="{1312BC4E-FD44-4408-8878-8381C90E8A09}"/>
          </ac:spMkLst>
        </pc:spChg>
        <pc:spChg chg="add mod">
          <ac:chgData name="ousmane ndiaye" userId="2ef404b4ce432751" providerId="LiveId" clId="{B31DF771-BB90-4302-AA39-CB269EDD5EC5}" dt="2022-04-22T07:26:41.578" v="6798" actId="14100"/>
          <ac:spMkLst>
            <pc:docMk/>
            <pc:sldMk cId="469016007" sldId="292"/>
            <ac:spMk id="3" creationId="{E344DEDA-E2EA-4FD9-8E74-4A39936EA5DF}"/>
          </ac:spMkLst>
        </pc:spChg>
      </pc:sldChg>
      <pc:sldChg chg="addSp modSp new mod">
        <pc:chgData name="ousmane ndiaye" userId="2ef404b4ce432751" providerId="LiveId" clId="{B31DF771-BB90-4302-AA39-CB269EDD5EC5}" dt="2022-04-22T07:26:03.447" v="6794" actId="14100"/>
        <pc:sldMkLst>
          <pc:docMk/>
          <pc:sldMk cId="744044723" sldId="293"/>
        </pc:sldMkLst>
        <pc:spChg chg="mod">
          <ac:chgData name="ousmane ndiaye" userId="2ef404b4ce432751" providerId="LiveId" clId="{B31DF771-BB90-4302-AA39-CB269EDD5EC5}" dt="2022-04-22T07:18:59.801" v="6647" actId="1076"/>
          <ac:spMkLst>
            <pc:docMk/>
            <pc:sldMk cId="744044723" sldId="293"/>
            <ac:spMk id="2" creationId="{4B1F1E6C-4D0E-4AE1-A7BC-FC4C719838C5}"/>
          </ac:spMkLst>
        </pc:spChg>
        <pc:spChg chg="add mod">
          <ac:chgData name="ousmane ndiaye" userId="2ef404b4ce432751" providerId="LiveId" clId="{B31DF771-BB90-4302-AA39-CB269EDD5EC5}" dt="2022-04-22T07:26:03.447" v="6794" actId="14100"/>
          <ac:spMkLst>
            <pc:docMk/>
            <pc:sldMk cId="744044723" sldId="293"/>
            <ac:spMk id="3" creationId="{E4C1587B-35CA-4B54-95EA-C23CCBBDFD1D}"/>
          </ac:spMkLst>
        </pc:spChg>
      </pc:sldChg>
      <pc:sldChg chg="addSp modSp new mod">
        <pc:chgData name="ousmane ndiaye" userId="2ef404b4ce432751" providerId="LiveId" clId="{B31DF771-BB90-4302-AA39-CB269EDD5EC5}" dt="2022-04-24T04:23:10.289" v="8918" actId="1076"/>
        <pc:sldMkLst>
          <pc:docMk/>
          <pc:sldMk cId="3695979214" sldId="294"/>
        </pc:sldMkLst>
        <pc:spChg chg="mod">
          <ac:chgData name="ousmane ndiaye" userId="2ef404b4ce432751" providerId="LiveId" clId="{B31DF771-BB90-4302-AA39-CB269EDD5EC5}" dt="2022-04-22T07:26:12.569" v="6795"/>
          <ac:spMkLst>
            <pc:docMk/>
            <pc:sldMk cId="3695979214" sldId="294"/>
            <ac:spMk id="2" creationId="{68C86827-C784-4159-9D29-17A6E3C6E76C}"/>
          </ac:spMkLst>
        </pc:spChg>
        <pc:spChg chg="add mod">
          <ac:chgData name="ousmane ndiaye" userId="2ef404b4ce432751" providerId="LiveId" clId="{B31DF771-BB90-4302-AA39-CB269EDD5EC5}" dt="2022-04-24T04:23:10.289" v="8918" actId="1076"/>
          <ac:spMkLst>
            <pc:docMk/>
            <pc:sldMk cId="3695979214" sldId="294"/>
            <ac:spMk id="3" creationId="{886A9880-D9A8-47BC-8708-FB06275D4C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C544B-B230-491C-A336-E2ADE83137EA}"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223E7-CDBA-4D61-98C2-D891AB5BE289}" type="slidenum">
              <a:rPr lang="en-US" smtClean="0"/>
              <a:t>‹#›</a:t>
            </a:fld>
            <a:endParaRPr lang="en-US"/>
          </a:p>
        </p:txBody>
      </p:sp>
    </p:spTree>
    <p:extLst>
      <p:ext uri="{BB962C8B-B14F-4D97-AF65-F5344CB8AC3E}">
        <p14:creationId xmlns:p14="http://schemas.microsoft.com/office/powerpoint/2010/main" val="189602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I will talk about different forms of chemical and thermal energy sources and then see which ones could work </a:t>
            </a:r>
            <a:r>
              <a:rPr lang="en-US" dirty="0" err="1"/>
              <a:t>inconjuction</a:t>
            </a:r>
            <a:r>
              <a:rPr lang="en-US" dirty="0"/>
              <a:t> with nuclear power. For some Basic of Nuclear Power , The typically Nuclear power plant that is all over the world is Fission power plants where </a:t>
            </a:r>
            <a:r>
              <a:rPr lang="en-US" dirty="0" err="1"/>
              <a:t>nuclie</a:t>
            </a:r>
            <a:r>
              <a:rPr lang="en-US" dirty="0"/>
              <a:t> are spilt realizing large amounts of energy. The main type of fuel of uranium fuel pellets which are located in the core. The energy released leads heating the water and </a:t>
            </a:r>
            <a:r>
              <a:rPr lang="en-US" dirty="0" err="1"/>
              <a:t>turing</a:t>
            </a:r>
            <a:r>
              <a:rPr lang="en-US" dirty="0"/>
              <a:t> it to steam which then turning the  turbine which power the generator. There over 93 nuclear reactors in United states with the smallest one being </a:t>
            </a:r>
            <a:r>
              <a:rPr lang="en-US" b="0" i="0" dirty="0">
                <a:solidFill>
                  <a:srgbClr val="333333"/>
                </a:solidFill>
                <a:effectLst/>
                <a:latin typeface="Arial" panose="020B0604020202020204" pitchFamily="34" charset="0"/>
              </a:rPr>
              <a:t>R.E. Ginna Nuclear Power Plant in New York which has 582 MW </a:t>
            </a:r>
            <a:r>
              <a:rPr lang="en-US" b="0" i="0" dirty="0" err="1">
                <a:solidFill>
                  <a:srgbClr val="333333"/>
                </a:solidFill>
                <a:effectLst/>
                <a:latin typeface="Arial" panose="020B0604020202020204" pitchFamily="34" charset="0"/>
              </a:rPr>
              <a:t>capticty</a:t>
            </a:r>
            <a:r>
              <a:rPr lang="en-US" b="0" i="0" dirty="0">
                <a:solidFill>
                  <a:srgbClr val="333333"/>
                </a:solidFill>
                <a:effectLst/>
                <a:latin typeface="Arial" panose="020B0604020202020204" pitchFamily="34" charset="0"/>
              </a:rPr>
              <a:t>  for daily generation it will generate 13,968 </a:t>
            </a:r>
            <a:r>
              <a:rPr lang="en-US" b="0" i="0" dirty="0" err="1">
                <a:solidFill>
                  <a:srgbClr val="333333"/>
                </a:solidFill>
                <a:effectLst/>
                <a:latin typeface="Arial" panose="020B0604020202020204" pitchFamily="34" charset="0"/>
              </a:rPr>
              <a:t>megawatthours</a:t>
            </a:r>
            <a:r>
              <a:rPr lang="en-US" b="0" i="0" dirty="0">
                <a:solidFill>
                  <a:srgbClr val="333333"/>
                </a:solidFill>
                <a:effectLst/>
                <a:latin typeface="Arial" panose="020B0604020202020204" pitchFamily="34" charset="0"/>
              </a:rPr>
              <a:t> (MWh). Nuclear Power Pants are based load energy sources because they </a:t>
            </a:r>
            <a:r>
              <a:rPr lang="en-US" b="1" i="0" dirty="0">
                <a:solidFill>
                  <a:srgbClr val="202124"/>
                </a:solidFill>
                <a:effectLst/>
                <a:latin typeface="Roboto" panose="02000000000000000000" pitchFamily="2" charset="0"/>
              </a:rPr>
              <a:t>generally run at close to maximum output (100% of rated power) continuously.</a:t>
            </a:r>
            <a:endParaRPr lang="en-US" dirty="0"/>
          </a:p>
        </p:txBody>
      </p:sp>
      <p:sp>
        <p:nvSpPr>
          <p:cNvPr id="4" name="Slide Number Placeholder 3"/>
          <p:cNvSpPr>
            <a:spLocks noGrp="1"/>
          </p:cNvSpPr>
          <p:nvPr>
            <p:ph type="sldNum" sz="quarter" idx="5"/>
          </p:nvPr>
        </p:nvSpPr>
        <p:spPr/>
        <p:txBody>
          <a:bodyPr/>
          <a:lstStyle/>
          <a:p>
            <a:fld id="{A12223E7-CDBA-4D61-98C2-D891AB5BE289}" type="slidenum">
              <a:rPr lang="en-US" smtClean="0"/>
              <a:t>2</a:t>
            </a:fld>
            <a:endParaRPr lang="en-US"/>
          </a:p>
        </p:txBody>
      </p:sp>
    </p:spTree>
    <p:extLst>
      <p:ext uri="{BB962C8B-B14F-4D97-AF65-F5344CB8AC3E}">
        <p14:creationId xmlns:p14="http://schemas.microsoft.com/office/powerpoint/2010/main" val="3456586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method of producing hydrogen is </a:t>
            </a:r>
            <a:r>
              <a:rPr lang="en-US" dirty="0" err="1"/>
              <a:t>electrooysis</a:t>
            </a:r>
            <a:r>
              <a:rPr lang="en-US" dirty="0"/>
              <a:t> which </a:t>
            </a:r>
            <a:r>
              <a:rPr lang="en-US" dirty="0" err="1"/>
              <a:t>beascailly</a:t>
            </a:r>
            <a:r>
              <a:rPr lang="en-US" dirty="0"/>
              <a:t> take steam separate the oxygen and hydrogen form the water </a:t>
            </a:r>
            <a:r>
              <a:rPr lang="en-US" dirty="0" err="1"/>
              <a:t>moleucles</a:t>
            </a:r>
            <a:r>
              <a:rPr lang="en-US" dirty="0"/>
              <a:t>. Low and high temperature can both </a:t>
            </a:r>
            <a:r>
              <a:rPr lang="en-US" dirty="0" err="1"/>
              <a:t>rpdocue</a:t>
            </a:r>
            <a:r>
              <a:rPr lang="en-US" dirty="0"/>
              <a:t> hydrogen but high temperature </a:t>
            </a:r>
            <a:r>
              <a:rPr lang="en-US" dirty="0" err="1"/>
              <a:t>electrolyisis</a:t>
            </a:r>
            <a:r>
              <a:rPr lang="en-US" dirty="0"/>
              <a:t> is considered to be the future. In the picture on the right see a example of high </a:t>
            </a:r>
            <a:r>
              <a:rPr lang="en-US" dirty="0" err="1"/>
              <a:t>temeprautre</a:t>
            </a:r>
            <a:r>
              <a:rPr lang="en-US" dirty="0"/>
              <a:t>  </a:t>
            </a:r>
            <a:r>
              <a:rPr lang="en-US" dirty="0" err="1"/>
              <a:t>elelctroyis</a:t>
            </a:r>
            <a:r>
              <a:rPr lang="en-US" dirty="0"/>
              <a:t> with a Very High </a:t>
            </a:r>
            <a:r>
              <a:rPr lang="en-US" dirty="0" err="1"/>
              <a:t>Tmerpature</a:t>
            </a:r>
            <a:r>
              <a:rPr lang="en-US" dirty="0"/>
              <a:t> </a:t>
            </a:r>
            <a:r>
              <a:rPr lang="en-US" dirty="0" err="1"/>
              <a:t>reactros</a:t>
            </a:r>
            <a:r>
              <a:rPr lang="en-US" dirty="0"/>
              <a:t> which is a generation four </a:t>
            </a:r>
            <a:r>
              <a:rPr lang="en-US" dirty="0" err="1"/>
              <a:t>reactrors</a:t>
            </a:r>
            <a:r>
              <a:rPr lang="en-US" dirty="0"/>
              <a:t>. So </a:t>
            </a:r>
            <a:r>
              <a:rPr lang="en-US" dirty="0" err="1"/>
              <a:t>Hydorgen</a:t>
            </a:r>
            <a:r>
              <a:rPr lang="en-US" dirty="0"/>
              <a:t> is </a:t>
            </a:r>
            <a:r>
              <a:rPr lang="en-US" dirty="0" err="1"/>
              <a:t>belived</a:t>
            </a:r>
            <a:r>
              <a:rPr lang="en-US" dirty="0"/>
              <a:t> to a energy storage for </a:t>
            </a:r>
            <a:r>
              <a:rPr lang="en-US" dirty="0" err="1"/>
              <a:t>ncuealr</a:t>
            </a:r>
            <a:r>
              <a:rPr lang="en-US" dirty="0"/>
              <a:t> power plants. </a:t>
            </a:r>
          </a:p>
        </p:txBody>
      </p:sp>
      <p:sp>
        <p:nvSpPr>
          <p:cNvPr id="4" name="Slide Number Placeholder 3"/>
          <p:cNvSpPr>
            <a:spLocks noGrp="1"/>
          </p:cNvSpPr>
          <p:nvPr>
            <p:ph type="sldNum" sz="quarter" idx="5"/>
          </p:nvPr>
        </p:nvSpPr>
        <p:spPr/>
        <p:txBody>
          <a:bodyPr/>
          <a:lstStyle/>
          <a:p>
            <a:fld id="{A12223E7-CDBA-4D61-98C2-D891AB5BE289}" type="slidenum">
              <a:rPr lang="en-US" smtClean="0"/>
              <a:t>11</a:t>
            </a:fld>
            <a:endParaRPr lang="en-US"/>
          </a:p>
        </p:txBody>
      </p:sp>
    </p:spTree>
    <p:extLst>
      <p:ext uri="{BB962C8B-B14F-4D97-AF65-F5344CB8AC3E}">
        <p14:creationId xmlns:p14="http://schemas.microsoft.com/office/powerpoint/2010/main" val="225579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are some of the  trade off that associated for  hydrogen production.  The </a:t>
            </a:r>
            <a:r>
              <a:rPr lang="en-US" dirty="0" err="1"/>
              <a:t>harzdous</a:t>
            </a:r>
            <a:r>
              <a:rPr lang="en-US" dirty="0"/>
              <a:t> material are the by </a:t>
            </a:r>
            <a:r>
              <a:rPr lang="en-US" dirty="0" err="1"/>
              <a:t>producted</a:t>
            </a:r>
            <a:r>
              <a:rPr lang="en-US" dirty="0"/>
              <a:t> such as the  greenhouse gases like CO2 and CO which are not good for the </a:t>
            </a:r>
            <a:r>
              <a:rPr lang="en-US" dirty="0" err="1"/>
              <a:t>enviroement</a:t>
            </a:r>
            <a:r>
              <a:rPr lang="en-US" dirty="0"/>
              <a:t>. </a:t>
            </a:r>
            <a:r>
              <a:rPr lang="en-US" dirty="0" err="1"/>
              <a:t>Hydorgen</a:t>
            </a:r>
            <a:r>
              <a:rPr lang="en-US" dirty="0"/>
              <a:t> </a:t>
            </a:r>
            <a:r>
              <a:rPr lang="en-US" dirty="0" err="1"/>
              <a:t>stoage</a:t>
            </a:r>
            <a:r>
              <a:rPr lang="en-US" dirty="0"/>
              <a:t> would require </a:t>
            </a:r>
            <a:r>
              <a:rPr lang="en-US" dirty="0" err="1"/>
              <a:t>siginfant</a:t>
            </a:r>
            <a:r>
              <a:rPr lang="en-US" dirty="0"/>
              <a:t> land and would need large amount of water and there are some short term safety </a:t>
            </a:r>
            <a:r>
              <a:rPr lang="en-US" dirty="0" err="1"/>
              <a:t>conersn</a:t>
            </a:r>
            <a:r>
              <a:rPr lang="en-US" dirty="0"/>
              <a:t> such as being very flammable and easy to </a:t>
            </a:r>
            <a:r>
              <a:rPr lang="en-US" dirty="0" err="1"/>
              <a:t>ignate</a:t>
            </a:r>
            <a:r>
              <a:rPr lang="en-US" dirty="0"/>
              <a:t> and light and </a:t>
            </a:r>
            <a:r>
              <a:rPr lang="en-US" dirty="0" err="1"/>
              <a:t>orderless</a:t>
            </a:r>
            <a:r>
              <a:rPr lang="en-US" dirty="0"/>
              <a:t>.</a:t>
            </a:r>
          </a:p>
        </p:txBody>
      </p:sp>
      <p:sp>
        <p:nvSpPr>
          <p:cNvPr id="4" name="Slide Number Placeholder 3"/>
          <p:cNvSpPr>
            <a:spLocks noGrp="1"/>
          </p:cNvSpPr>
          <p:nvPr>
            <p:ph type="sldNum" sz="quarter" idx="5"/>
          </p:nvPr>
        </p:nvSpPr>
        <p:spPr/>
        <p:txBody>
          <a:bodyPr/>
          <a:lstStyle/>
          <a:p>
            <a:fld id="{A12223E7-CDBA-4D61-98C2-D891AB5BE289}" type="slidenum">
              <a:rPr lang="en-US" smtClean="0"/>
              <a:t>12</a:t>
            </a:fld>
            <a:endParaRPr lang="en-US"/>
          </a:p>
        </p:txBody>
      </p:sp>
    </p:spTree>
    <p:extLst>
      <p:ext uri="{BB962C8B-B14F-4D97-AF65-F5344CB8AC3E}">
        <p14:creationId xmlns:p14="http://schemas.microsoft.com/office/powerpoint/2010/main" val="2503179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are some examples of hydrogen being produced from nuclear power. So industry Pink </a:t>
            </a:r>
            <a:r>
              <a:rPr lang="en-US" dirty="0" err="1"/>
              <a:t>Hydogren</a:t>
            </a:r>
            <a:r>
              <a:rPr lang="en-US" dirty="0"/>
              <a:t> is </a:t>
            </a:r>
            <a:r>
              <a:rPr lang="en-US" dirty="0" err="1"/>
              <a:t>hydogren</a:t>
            </a:r>
            <a:r>
              <a:rPr lang="en-US" dirty="0"/>
              <a:t> produced from the </a:t>
            </a:r>
            <a:r>
              <a:rPr lang="en-US" dirty="0" err="1"/>
              <a:t>nucelar</a:t>
            </a:r>
            <a:r>
              <a:rPr lang="en-US" dirty="0"/>
              <a:t> power and </a:t>
            </a:r>
            <a:r>
              <a:rPr lang="en-US" dirty="0" err="1"/>
              <a:t>Uniper</a:t>
            </a:r>
            <a:r>
              <a:rPr lang="en-US" dirty="0"/>
              <a:t> and Fortum which are Germany energy </a:t>
            </a:r>
            <a:r>
              <a:rPr lang="en-US" dirty="0" err="1"/>
              <a:t>companiens</a:t>
            </a:r>
            <a:r>
              <a:rPr lang="en-US" dirty="0"/>
              <a:t> which are using this </a:t>
            </a:r>
            <a:r>
              <a:rPr lang="en-US" dirty="0" err="1"/>
              <a:t>sweedish</a:t>
            </a:r>
            <a:r>
              <a:rPr lang="en-US" dirty="0"/>
              <a:t> nuclear power to start producing hydrogen to. </a:t>
            </a:r>
            <a:r>
              <a:rPr lang="en-US" dirty="0" err="1"/>
              <a:t>Thye</a:t>
            </a:r>
            <a:r>
              <a:rPr lang="en-US" dirty="0"/>
              <a:t> started in recent in 2022. Another example is here in the </a:t>
            </a:r>
            <a:r>
              <a:rPr lang="en-US" dirty="0" err="1"/>
              <a:t>sttes</a:t>
            </a:r>
            <a:r>
              <a:rPr lang="en-US" dirty="0"/>
              <a:t> where PNW Hydrogen an </a:t>
            </a:r>
            <a:r>
              <a:rPr lang="en-US" dirty="0" err="1"/>
              <a:t>arzonia</a:t>
            </a:r>
            <a:r>
              <a:rPr lang="en-US" dirty="0"/>
              <a:t> company who </a:t>
            </a:r>
            <a:r>
              <a:rPr lang="en-US" dirty="0" err="1"/>
              <a:t>rexcied</a:t>
            </a:r>
            <a:r>
              <a:rPr lang="en-US" dirty="0"/>
              <a:t> money DOE to produce </a:t>
            </a:r>
            <a:r>
              <a:rPr lang="en-US" dirty="0" err="1"/>
              <a:t>hdyrgoen</a:t>
            </a:r>
            <a:r>
              <a:rPr lang="en-US" dirty="0"/>
              <a:t> from </a:t>
            </a:r>
            <a:r>
              <a:rPr lang="en-US" dirty="0" err="1"/>
              <a:t>ncuelar</a:t>
            </a:r>
            <a:r>
              <a:rPr lang="en-US" dirty="0"/>
              <a:t> power plants. The future of </a:t>
            </a:r>
            <a:r>
              <a:rPr lang="en-US" dirty="0" err="1"/>
              <a:t>hydogren</a:t>
            </a:r>
            <a:r>
              <a:rPr lang="en-US" dirty="0"/>
              <a:t> produce from nuclear power is bright and seem to have  </a:t>
            </a:r>
            <a:r>
              <a:rPr lang="en-US" dirty="0" err="1"/>
              <a:t>amny</a:t>
            </a:r>
            <a:r>
              <a:rPr lang="en-US" dirty="0"/>
              <a:t> </a:t>
            </a:r>
            <a:r>
              <a:rPr lang="en-US" dirty="0" err="1"/>
              <a:t>opportiunies</a:t>
            </a:r>
            <a:r>
              <a:rPr lang="en-US" dirty="0"/>
              <a:t>. </a:t>
            </a:r>
          </a:p>
        </p:txBody>
      </p:sp>
      <p:sp>
        <p:nvSpPr>
          <p:cNvPr id="4" name="Slide Number Placeholder 3"/>
          <p:cNvSpPr>
            <a:spLocks noGrp="1"/>
          </p:cNvSpPr>
          <p:nvPr>
            <p:ph type="sldNum" sz="quarter" idx="5"/>
          </p:nvPr>
        </p:nvSpPr>
        <p:spPr/>
        <p:txBody>
          <a:bodyPr/>
          <a:lstStyle/>
          <a:p>
            <a:fld id="{A12223E7-CDBA-4D61-98C2-D891AB5BE289}" type="slidenum">
              <a:rPr lang="en-US" smtClean="0"/>
              <a:t>13</a:t>
            </a:fld>
            <a:endParaRPr lang="en-US"/>
          </a:p>
        </p:txBody>
      </p:sp>
    </p:spTree>
    <p:extLst>
      <p:ext uri="{BB962C8B-B14F-4D97-AF65-F5344CB8AC3E}">
        <p14:creationId xmlns:p14="http://schemas.microsoft.com/office/powerpoint/2010/main" val="42398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 are  more examples future projects as the Arizona public service trying to build some hydrogen production plants </a:t>
            </a:r>
            <a:r>
              <a:rPr lang="en-US" dirty="0" err="1"/>
              <a:t>ner</a:t>
            </a:r>
            <a:r>
              <a:rPr lang="en-US" dirty="0"/>
              <a:t> phoenix and first energy trying to similar things Ohio.</a:t>
            </a:r>
          </a:p>
        </p:txBody>
      </p:sp>
      <p:sp>
        <p:nvSpPr>
          <p:cNvPr id="4" name="Slide Number Placeholder 3"/>
          <p:cNvSpPr>
            <a:spLocks noGrp="1"/>
          </p:cNvSpPr>
          <p:nvPr>
            <p:ph type="sldNum" sz="quarter" idx="5"/>
          </p:nvPr>
        </p:nvSpPr>
        <p:spPr/>
        <p:txBody>
          <a:bodyPr/>
          <a:lstStyle/>
          <a:p>
            <a:fld id="{A12223E7-CDBA-4D61-98C2-D891AB5BE289}" type="slidenum">
              <a:rPr lang="en-US" smtClean="0"/>
              <a:t>14</a:t>
            </a:fld>
            <a:endParaRPr lang="en-US"/>
          </a:p>
        </p:txBody>
      </p:sp>
    </p:spTree>
    <p:extLst>
      <p:ext uri="{BB962C8B-B14F-4D97-AF65-F5344CB8AC3E}">
        <p14:creationId xmlns:p14="http://schemas.microsoft.com/office/powerpoint/2010/main" val="128428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thermal energy systems that we will discuss.  They are broken into </a:t>
            </a:r>
            <a:r>
              <a:rPr lang="en-US" dirty="0" err="1"/>
              <a:t>into</a:t>
            </a:r>
            <a:r>
              <a:rPr lang="en-US" dirty="0"/>
              <a:t> main groups, sensible and latent and the </a:t>
            </a:r>
            <a:r>
              <a:rPr lang="en-US" dirty="0" err="1"/>
              <a:t>mafferecne</a:t>
            </a:r>
            <a:r>
              <a:rPr lang="en-US" dirty="0"/>
              <a:t> would be if a phase change </a:t>
            </a:r>
            <a:r>
              <a:rPr lang="en-US" dirty="0" err="1"/>
              <a:t>occus</a:t>
            </a:r>
            <a:r>
              <a:rPr lang="en-US" dirty="0"/>
              <a:t>. Phase changes will </a:t>
            </a:r>
            <a:r>
              <a:rPr lang="en-US" dirty="0" err="1"/>
              <a:t>occus</a:t>
            </a:r>
            <a:r>
              <a:rPr lang="en-US" dirty="0"/>
              <a:t> in the </a:t>
            </a:r>
            <a:r>
              <a:rPr lang="en-US" dirty="0" err="1"/>
              <a:t>Lantent</a:t>
            </a:r>
            <a:r>
              <a:rPr lang="en-US" dirty="0"/>
              <a:t> thermal energy s systems and not in the sensible energy systems.</a:t>
            </a:r>
          </a:p>
        </p:txBody>
      </p:sp>
      <p:sp>
        <p:nvSpPr>
          <p:cNvPr id="4" name="Slide Number Placeholder 3"/>
          <p:cNvSpPr>
            <a:spLocks noGrp="1"/>
          </p:cNvSpPr>
          <p:nvPr>
            <p:ph type="sldNum" sz="quarter" idx="5"/>
          </p:nvPr>
        </p:nvSpPr>
        <p:spPr/>
        <p:txBody>
          <a:bodyPr/>
          <a:lstStyle/>
          <a:p>
            <a:fld id="{A12223E7-CDBA-4D61-98C2-D891AB5BE289}" type="slidenum">
              <a:rPr lang="en-US" smtClean="0"/>
              <a:t>15</a:t>
            </a:fld>
            <a:endParaRPr lang="en-US"/>
          </a:p>
        </p:txBody>
      </p:sp>
    </p:spTree>
    <p:extLst>
      <p:ext uri="{BB962C8B-B14F-4D97-AF65-F5344CB8AC3E}">
        <p14:creationId xmlns:p14="http://schemas.microsoft.com/office/powerpoint/2010/main" val="3858667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Sensibel</a:t>
            </a:r>
            <a:r>
              <a:rPr lang="en-US" dirty="0"/>
              <a:t> </a:t>
            </a:r>
            <a:r>
              <a:rPr lang="en-US" dirty="0" err="1"/>
              <a:t>termal</a:t>
            </a:r>
            <a:r>
              <a:rPr lang="en-US" dirty="0"/>
              <a:t> energy </a:t>
            </a:r>
            <a:r>
              <a:rPr lang="en-US" dirty="0" err="1"/>
              <a:t>stoage</a:t>
            </a:r>
            <a:r>
              <a:rPr lang="en-US" dirty="0"/>
              <a:t> </a:t>
            </a:r>
            <a:r>
              <a:rPr lang="en-US" dirty="0" err="1"/>
              <a:t>repvent</a:t>
            </a:r>
            <a:r>
              <a:rPr lang="en-US" dirty="0"/>
              <a:t> a phase change they use water , concrete and </a:t>
            </a:r>
            <a:r>
              <a:rPr lang="en-US" dirty="0" err="1"/>
              <a:t>enviroemntal</a:t>
            </a:r>
            <a:r>
              <a:rPr lang="en-US" dirty="0"/>
              <a:t> impacts . One down fall they have lower energy densities compared to latent systems.</a:t>
            </a:r>
          </a:p>
        </p:txBody>
      </p:sp>
      <p:sp>
        <p:nvSpPr>
          <p:cNvPr id="4" name="Slide Number Placeholder 3"/>
          <p:cNvSpPr>
            <a:spLocks noGrp="1"/>
          </p:cNvSpPr>
          <p:nvPr>
            <p:ph type="sldNum" sz="quarter" idx="5"/>
          </p:nvPr>
        </p:nvSpPr>
        <p:spPr/>
        <p:txBody>
          <a:bodyPr/>
          <a:lstStyle/>
          <a:p>
            <a:fld id="{A12223E7-CDBA-4D61-98C2-D891AB5BE289}" type="slidenum">
              <a:rPr lang="en-US" smtClean="0"/>
              <a:t>16</a:t>
            </a:fld>
            <a:endParaRPr lang="en-US"/>
          </a:p>
        </p:txBody>
      </p:sp>
    </p:spTree>
    <p:extLst>
      <p:ext uri="{BB962C8B-B14F-4D97-AF65-F5344CB8AC3E}">
        <p14:creationId xmlns:p14="http://schemas.microsoft.com/office/powerpoint/2010/main" val="3985746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very common sensible system is Underground thermal energy storage where they pump heat into </a:t>
            </a:r>
            <a:r>
              <a:rPr lang="en-US" dirty="0" err="1"/>
              <a:t>undergroujnd</a:t>
            </a:r>
            <a:r>
              <a:rPr lang="en-US" dirty="0"/>
              <a:t> storage spaces the main medium is water and some example underground spaces is boreholes , aquifers , and caverns. The image on the right shows borehole example which is </a:t>
            </a:r>
            <a:r>
              <a:rPr lang="en-US" b="0" i="0" dirty="0">
                <a:solidFill>
                  <a:srgbClr val="202124"/>
                </a:solidFill>
                <a:effectLst/>
                <a:latin typeface="Roboto" panose="02000000000000000000" pitchFamily="2" charset="0"/>
              </a:rPr>
              <a:t>a deep, narrow hole made in the ground.</a:t>
            </a:r>
            <a:r>
              <a:rPr lang="en-US" dirty="0"/>
              <a:t> Underground thermal energy storage systems are ideally suited for seasonal storage . And they are common Netherlands, Sweden, German, and Canada</a:t>
            </a:r>
          </a:p>
        </p:txBody>
      </p:sp>
      <p:sp>
        <p:nvSpPr>
          <p:cNvPr id="4" name="Slide Number Placeholder 3"/>
          <p:cNvSpPr>
            <a:spLocks noGrp="1"/>
          </p:cNvSpPr>
          <p:nvPr>
            <p:ph type="sldNum" sz="quarter" idx="5"/>
          </p:nvPr>
        </p:nvSpPr>
        <p:spPr/>
        <p:txBody>
          <a:bodyPr/>
          <a:lstStyle/>
          <a:p>
            <a:fld id="{A12223E7-CDBA-4D61-98C2-D891AB5BE289}" type="slidenum">
              <a:rPr lang="en-US" smtClean="0"/>
              <a:t>17</a:t>
            </a:fld>
            <a:endParaRPr lang="en-US"/>
          </a:p>
        </p:txBody>
      </p:sp>
    </p:spTree>
    <p:extLst>
      <p:ext uri="{BB962C8B-B14F-4D97-AF65-F5344CB8AC3E}">
        <p14:creationId xmlns:p14="http://schemas.microsoft.com/office/powerpoint/2010/main" val="3192357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2223E7-CDBA-4D61-98C2-D891AB5BE289}" type="slidenum">
              <a:rPr lang="en-US" smtClean="0"/>
              <a:t>19</a:t>
            </a:fld>
            <a:endParaRPr lang="en-US"/>
          </a:p>
        </p:txBody>
      </p:sp>
    </p:spTree>
    <p:extLst>
      <p:ext uri="{BB962C8B-B14F-4D97-AF65-F5344CB8AC3E}">
        <p14:creationId xmlns:p14="http://schemas.microsoft.com/office/powerpoint/2010/main" val="546345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thermochemical energy storage refers to two main processes, thermochemical reactions and sorption processes. Thermal adsorption reactions can be used to store heat or cold in the bonding of a substance to another solid or liquid. A common sorption process used in TCS systems is the adsorption of water vapor to silica gel or zeolites</a:t>
            </a:r>
          </a:p>
          <a:p>
            <a:endParaRPr lang="en-US" dirty="0"/>
          </a:p>
        </p:txBody>
      </p:sp>
      <p:sp>
        <p:nvSpPr>
          <p:cNvPr id="4" name="Slide Number Placeholder 3"/>
          <p:cNvSpPr>
            <a:spLocks noGrp="1"/>
          </p:cNvSpPr>
          <p:nvPr>
            <p:ph type="sldNum" sz="quarter" idx="5"/>
          </p:nvPr>
        </p:nvSpPr>
        <p:spPr/>
        <p:txBody>
          <a:bodyPr/>
          <a:lstStyle/>
          <a:p>
            <a:fld id="{A12223E7-CDBA-4D61-98C2-D891AB5BE289}" type="slidenum">
              <a:rPr lang="en-US" smtClean="0"/>
              <a:t>26</a:t>
            </a:fld>
            <a:endParaRPr lang="en-US"/>
          </a:p>
        </p:txBody>
      </p:sp>
    </p:spTree>
    <p:extLst>
      <p:ext uri="{BB962C8B-B14F-4D97-AF65-F5344CB8AC3E}">
        <p14:creationId xmlns:p14="http://schemas.microsoft.com/office/powerpoint/2010/main" val="352264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pro and cons of nuclear power plants . One big issue for </a:t>
            </a:r>
            <a:r>
              <a:rPr lang="en-US" dirty="0" err="1"/>
              <a:t>ncuelar</a:t>
            </a:r>
            <a:r>
              <a:rPr lang="en-US" dirty="0"/>
              <a:t> power plants is that cost of building the plants they take large amount of capital and almost over budget but once finally built the cost of operation is </a:t>
            </a:r>
            <a:r>
              <a:rPr lang="en-US" dirty="0" err="1"/>
              <a:t>signinfalty</a:t>
            </a:r>
            <a:r>
              <a:rPr lang="en-US" dirty="0"/>
              <a:t> less. The large cost of building a power pants found is roughly </a:t>
            </a:r>
            <a:r>
              <a:rPr lang="en-US" b="1" i="0" dirty="0">
                <a:solidFill>
                  <a:srgbClr val="202124"/>
                </a:solidFill>
                <a:effectLst/>
                <a:latin typeface="Roboto" panose="02000000000000000000" pitchFamily="2" charset="0"/>
              </a:rPr>
              <a:t>$6 billion and $9 billion for each 1,100 MW plant</a:t>
            </a:r>
            <a:r>
              <a:rPr lang="en-US" b="0" i="0" dirty="0">
                <a:solidFill>
                  <a:srgbClr val="202124"/>
                </a:solidFill>
                <a:effectLst/>
                <a:latin typeface="Roboto" panose="02000000000000000000" pitchFamily="2" charset="0"/>
              </a:rPr>
              <a:t>. One big con is the production of </a:t>
            </a:r>
            <a:r>
              <a:rPr lang="en-US" b="0" i="0" dirty="0" err="1">
                <a:solidFill>
                  <a:srgbClr val="202124"/>
                </a:solidFill>
                <a:effectLst/>
                <a:latin typeface="Roboto" panose="02000000000000000000" pitchFamily="2" charset="0"/>
              </a:rPr>
              <a:t>radiativie</a:t>
            </a:r>
            <a:r>
              <a:rPr lang="en-US" b="0" i="0" dirty="0">
                <a:solidFill>
                  <a:srgbClr val="202124"/>
                </a:solidFill>
                <a:effectLst/>
                <a:latin typeface="Roboto" panose="02000000000000000000" pitchFamily="2" charset="0"/>
              </a:rPr>
              <a:t> </a:t>
            </a:r>
            <a:r>
              <a:rPr lang="en-US" b="0" i="0" dirty="0" err="1">
                <a:solidFill>
                  <a:srgbClr val="202124"/>
                </a:solidFill>
                <a:effectLst/>
                <a:latin typeface="Roboto" panose="02000000000000000000" pitchFamily="2" charset="0"/>
              </a:rPr>
              <a:t>istopes</a:t>
            </a:r>
            <a:r>
              <a:rPr lang="en-US" b="0" i="0" dirty="0">
                <a:solidFill>
                  <a:srgbClr val="202124"/>
                </a:solidFill>
                <a:effectLst/>
                <a:latin typeface="Roboto" panose="02000000000000000000" pitchFamily="2" charset="0"/>
              </a:rPr>
              <a:t> that take millions or years to decay and lead to health issue is not mange well. Nuclear power plants need large supply of water for cooling to avoid going super critical which can lead to meltdown and accidents. Nuclear Power plants can be security threat where in case of war they can be valuable locations for a country. For example There was big concern when That Russia would destroy or launch missile at </a:t>
            </a:r>
            <a:r>
              <a:rPr lang="en-US" b="0" i="0" dirty="0" err="1">
                <a:solidFill>
                  <a:srgbClr val="202124"/>
                </a:solidFill>
                <a:effectLst/>
                <a:latin typeface="Roboto" panose="02000000000000000000" pitchFamily="2" charset="0"/>
              </a:rPr>
              <a:t>Urkriane</a:t>
            </a:r>
            <a:r>
              <a:rPr lang="en-US" b="0" i="0" dirty="0">
                <a:solidFill>
                  <a:srgbClr val="202124"/>
                </a:solidFill>
                <a:effectLst/>
                <a:latin typeface="Roboto" panose="02000000000000000000" pitchFamily="2" charset="0"/>
              </a:rPr>
              <a:t> Nuclear power plants which would put millions in danger. And finally Nuclear power plants limited terms of fuel supply of </a:t>
            </a:r>
            <a:r>
              <a:rPr lang="en-US" b="0" i="0" dirty="0" err="1">
                <a:solidFill>
                  <a:srgbClr val="202124"/>
                </a:solidFill>
                <a:effectLst/>
                <a:latin typeface="Roboto" panose="02000000000000000000" pitchFamily="2" charset="0"/>
              </a:rPr>
              <a:t>uriuam</a:t>
            </a:r>
            <a:r>
              <a:rPr lang="en-US" b="0" i="0" dirty="0">
                <a:solidFill>
                  <a:srgbClr val="202124"/>
                </a:solidFill>
                <a:effectLst/>
                <a:latin typeface="Roboto" panose="02000000000000000000" pitchFamily="2" charset="0"/>
              </a:rPr>
              <a:t>  where at the current rate of </a:t>
            </a:r>
            <a:r>
              <a:rPr lang="en-US" b="0" i="0" dirty="0" err="1">
                <a:solidFill>
                  <a:srgbClr val="202124"/>
                </a:solidFill>
                <a:effectLst/>
                <a:latin typeface="Roboto" panose="02000000000000000000" pitchFamily="2" charset="0"/>
              </a:rPr>
              <a:t>compsumtion</a:t>
            </a:r>
            <a:r>
              <a:rPr lang="en-US" b="0" i="0" dirty="0">
                <a:solidFill>
                  <a:srgbClr val="202124"/>
                </a:solidFill>
                <a:effectLst/>
                <a:latin typeface="Roboto" panose="02000000000000000000" pitchFamily="2" charset="0"/>
              </a:rPr>
              <a:t> we would run out </a:t>
            </a:r>
            <a:r>
              <a:rPr lang="en-US" b="0" i="0" dirty="0" err="1">
                <a:solidFill>
                  <a:srgbClr val="202124"/>
                </a:solidFill>
                <a:effectLst/>
                <a:latin typeface="Roboto" panose="02000000000000000000" pitchFamily="2" charset="0"/>
              </a:rPr>
              <a:t>uriruam</a:t>
            </a:r>
            <a:r>
              <a:rPr lang="en-US" b="0" i="0" dirty="0">
                <a:solidFill>
                  <a:srgbClr val="202124"/>
                </a:solidFill>
                <a:effectLst/>
                <a:latin typeface="Roboto" panose="02000000000000000000" pitchFamily="2" charset="0"/>
              </a:rPr>
              <a:t> in 80 years. On to more the positives it a stable base load where it can help </a:t>
            </a:r>
            <a:r>
              <a:rPr lang="en-US" b="0" i="0" dirty="0" err="1">
                <a:solidFill>
                  <a:srgbClr val="202124"/>
                </a:solidFill>
                <a:effectLst/>
                <a:latin typeface="Roboto" panose="02000000000000000000" pitchFamily="2" charset="0"/>
              </a:rPr>
              <a:t>countriy</a:t>
            </a:r>
            <a:r>
              <a:rPr lang="en-US" b="0" i="0" dirty="0">
                <a:solidFill>
                  <a:srgbClr val="202124"/>
                </a:solidFill>
                <a:effectLst/>
                <a:latin typeface="Roboto" panose="02000000000000000000" pitchFamily="2" charset="0"/>
              </a:rPr>
              <a:t> control the amount of electricity consumption for example France energy </a:t>
            </a:r>
            <a:r>
              <a:rPr lang="en-US" b="0" i="0" dirty="0" err="1">
                <a:solidFill>
                  <a:srgbClr val="202124"/>
                </a:solidFill>
                <a:effectLst/>
                <a:latin typeface="Roboto" panose="02000000000000000000" pitchFamily="2" charset="0"/>
              </a:rPr>
              <a:t>prodile</a:t>
            </a:r>
            <a:r>
              <a:rPr lang="en-US" b="0" i="0" dirty="0">
                <a:solidFill>
                  <a:srgbClr val="202124"/>
                </a:solidFill>
                <a:effectLst/>
                <a:latin typeface="Roboto" panose="02000000000000000000" pitchFamily="2" charset="0"/>
              </a:rPr>
              <a:t> over 70 percent nuclear and they are able to sell some of that energy to </a:t>
            </a:r>
            <a:r>
              <a:rPr lang="en-US" b="0" i="0" dirty="0" err="1">
                <a:solidFill>
                  <a:srgbClr val="202124"/>
                </a:solidFill>
                <a:effectLst/>
                <a:latin typeface="Roboto" panose="02000000000000000000" pitchFamily="2" charset="0"/>
              </a:rPr>
              <a:t>neably</a:t>
            </a:r>
            <a:r>
              <a:rPr lang="en-US" b="0" i="0" dirty="0">
                <a:solidFill>
                  <a:srgbClr val="202124"/>
                </a:solidFill>
                <a:effectLst/>
                <a:latin typeface="Roboto" panose="02000000000000000000" pitchFamily="2" charset="0"/>
              </a:rPr>
              <a:t> nations when </a:t>
            </a:r>
            <a:r>
              <a:rPr lang="en-US" b="0" i="0" dirty="0" err="1">
                <a:solidFill>
                  <a:srgbClr val="202124"/>
                </a:solidFill>
                <a:effectLst/>
                <a:latin typeface="Roboto" panose="02000000000000000000" pitchFamily="2" charset="0"/>
              </a:rPr>
              <a:t>elelctricity</a:t>
            </a:r>
            <a:r>
              <a:rPr lang="en-US" b="0" i="0" dirty="0">
                <a:solidFill>
                  <a:srgbClr val="202124"/>
                </a:solidFill>
                <a:effectLst/>
                <a:latin typeface="Roboto" panose="02000000000000000000" pitchFamily="2" charset="0"/>
              </a:rPr>
              <a:t> cost are high . </a:t>
            </a:r>
            <a:r>
              <a:rPr lang="en-US" b="0" i="0" dirty="0" err="1">
                <a:solidFill>
                  <a:srgbClr val="202124"/>
                </a:solidFill>
                <a:effectLst/>
                <a:latin typeface="Roboto" panose="02000000000000000000" pitchFamily="2" charset="0"/>
              </a:rPr>
              <a:t>Uruainm</a:t>
            </a:r>
            <a:r>
              <a:rPr lang="en-US" b="0" i="0" dirty="0">
                <a:solidFill>
                  <a:srgbClr val="202124"/>
                </a:solidFill>
                <a:effectLst/>
                <a:latin typeface="Roboto" panose="02000000000000000000" pitchFamily="2" charset="0"/>
              </a:rPr>
              <a:t> has a high energy density where one fuel pellet produces the same amount of 1 ton coal  or 149 gallons of oil.</a:t>
            </a:r>
            <a:endParaRPr lang="en-US" dirty="0"/>
          </a:p>
        </p:txBody>
      </p:sp>
      <p:sp>
        <p:nvSpPr>
          <p:cNvPr id="4" name="Slide Number Placeholder 3"/>
          <p:cNvSpPr>
            <a:spLocks noGrp="1"/>
          </p:cNvSpPr>
          <p:nvPr>
            <p:ph type="sldNum" sz="quarter" idx="5"/>
          </p:nvPr>
        </p:nvSpPr>
        <p:spPr/>
        <p:txBody>
          <a:bodyPr/>
          <a:lstStyle/>
          <a:p>
            <a:fld id="{A12223E7-CDBA-4D61-98C2-D891AB5BE289}" type="slidenum">
              <a:rPr lang="en-US" smtClean="0"/>
              <a:t>3</a:t>
            </a:fld>
            <a:endParaRPr lang="en-US"/>
          </a:p>
        </p:txBody>
      </p:sp>
    </p:spTree>
    <p:extLst>
      <p:ext uri="{BB962C8B-B14F-4D97-AF65-F5344CB8AC3E}">
        <p14:creationId xmlns:p14="http://schemas.microsoft.com/office/powerpoint/2010/main" val="29206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images shows the </a:t>
            </a:r>
            <a:r>
              <a:rPr lang="en-US" dirty="0" err="1"/>
              <a:t>rpgessor</a:t>
            </a:r>
            <a:r>
              <a:rPr lang="en-US" dirty="0"/>
              <a:t> of nuclear power from the first class of nuclear </a:t>
            </a:r>
            <a:r>
              <a:rPr lang="en-US" dirty="0" err="1"/>
              <a:t>reactros</a:t>
            </a:r>
            <a:r>
              <a:rPr lang="en-US" dirty="0"/>
              <a:t> generations 1 to general four . Generation four are the future </a:t>
            </a:r>
            <a:r>
              <a:rPr lang="en-US" dirty="0" err="1"/>
              <a:t>reactros</a:t>
            </a:r>
            <a:r>
              <a:rPr lang="en-US" dirty="0"/>
              <a:t> that are being designed to be more </a:t>
            </a:r>
            <a:r>
              <a:rPr lang="en-US" dirty="0" err="1"/>
              <a:t>econeomical</a:t>
            </a:r>
            <a:r>
              <a:rPr lang="en-US" dirty="0"/>
              <a:t> feasible, safer and produce less waste. Generations four have seen the short coming of generation 2 and 3 and are </a:t>
            </a:r>
            <a:r>
              <a:rPr lang="en-US" dirty="0" err="1"/>
              <a:t>sceitnistn</a:t>
            </a:r>
            <a:r>
              <a:rPr lang="en-US" dirty="0"/>
              <a:t> and </a:t>
            </a:r>
            <a:r>
              <a:rPr lang="en-US" dirty="0" err="1"/>
              <a:t>ncuelar</a:t>
            </a:r>
            <a:r>
              <a:rPr lang="en-US" dirty="0"/>
              <a:t> community push help fix the image of nuclear power plants.</a:t>
            </a:r>
          </a:p>
        </p:txBody>
      </p:sp>
      <p:sp>
        <p:nvSpPr>
          <p:cNvPr id="4" name="Slide Number Placeholder 3"/>
          <p:cNvSpPr>
            <a:spLocks noGrp="1"/>
          </p:cNvSpPr>
          <p:nvPr>
            <p:ph type="sldNum" sz="quarter" idx="5"/>
          </p:nvPr>
        </p:nvSpPr>
        <p:spPr/>
        <p:txBody>
          <a:bodyPr/>
          <a:lstStyle/>
          <a:p>
            <a:fld id="{A12223E7-CDBA-4D61-98C2-D891AB5BE289}" type="slidenum">
              <a:rPr lang="en-US" smtClean="0"/>
              <a:t>4</a:t>
            </a:fld>
            <a:endParaRPr lang="en-US"/>
          </a:p>
        </p:txBody>
      </p:sp>
    </p:spTree>
    <p:extLst>
      <p:ext uri="{BB962C8B-B14F-4D97-AF65-F5344CB8AC3E}">
        <p14:creationId xmlns:p14="http://schemas.microsoft.com/office/powerpoint/2010/main" val="2450107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t>
            </a:r>
            <a:r>
              <a:rPr lang="en-US" dirty="0" err="1"/>
              <a:t>exicitng</a:t>
            </a:r>
            <a:r>
              <a:rPr lang="en-US" dirty="0"/>
              <a:t> aspect of future design is small </a:t>
            </a:r>
            <a:r>
              <a:rPr lang="en-US" dirty="0" err="1"/>
              <a:t>modle</a:t>
            </a:r>
            <a:r>
              <a:rPr lang="en-US" dirty="0"/>
              <a:t> </a:t>
            </a:r>
            <a:r>
              <a:rPr lang="en-US" dirty="0" err="1"/>
              <a:t>reactros</a:t>
            </a:r>
            <a:r>
              <a:rPr lang="en-US" dirty="0"/>
              <a:t> which would help the high investment cost , they would be more efficient and give </a:t>
            </a:r>
            <a:r>
              <a:rPr lang="en-US" dirty="0" err="1"/>
              <a:t>flebility</a:t>
            </a:r>
            <a:r>
              <a:rPr lang="en-US" dirty="0"/>
              <a:t>  and control of supply of power. SMR and micro </a:t>
            </a:r>
            <a:r>
              <a:rPr lang="en-US" dirty="0" err="1"/>
              <a:t>reactros</a:t>
            </a:r>
            <a:r>
              <a:rPr lang="en-US" dirty="0"/>
              <a:t> </a:t>
            </a:r>
            <a:r>
              <a:rPr lang="en-US" dirty="0" err="1"/>
              <a:t>compaes</a:t>
            </a:r>
            <a:r>
              <a:rPr lang="en-US" dirty="0"/>
              <a:t> have been launched all over world for example Radiant in Los Angles are </a:t>
            </a:r>
            <a:r>
              <a:rPr lang="en-US" dirty="0" err="1"/>
              <a:t>desgining</a:t>
            </a:r>
            <a:r>
              <a:rPr lang="en-US" dirty="0"/>
              <a:t> micro </a:t>
            </a:r>
            <a:r>
              <a:rPr lang="en-US" dirty="0" err="1"/>
              <a:t>reactros</a:t>
            </a:r>
            <a:r>
              <a:rPr lang="en-US" dirty="0"/>
              <a:t> that fit into a truck and be driven into small community for power generated.  Terra Power which was founded by bill Gates are </a:t>
            </a:r>
            <a:r>
              <a:rPr lang="en-US" dirty="0" err="1"/>
              <a:t>desgiining</a:t>
            </a:r>
            <a:r>
              <a:rPr lang="en-US" dirty="0"/>
              <a:t> a small </a:t>
            </a:r>
            <a:r>
              <a:rPr lang="en-US" dirty="0" err="1"/>
              <a:t>modeule</a:t>
            </a:r>
            <a:r>
              <a:rPr lang="en-US" dirty="0"/>
              <a:t> </a:t>
            </a:r>
            <a:r>
              <a:rPr lang="en-US" dirty="0" err="1"/>
              <a:t>reactros</a:t>
            </a:r>
            <a:r>
              <a:rPr lang="en-US" dirty="0"/>
              <a:t> located Washington state.</a:t>
            </a:r>
          </a:p>
        </p:txBody>
      </p:sp>
      <p:sp>
        <p:nvSpPr>
          <p:cNvPr id="4" name="Slide Number Placeholder 3"/>
          <p:cNvSpPr>
            <a:spLocks noGrp="1"/>
          </p:cNvSpPr>
          <p:nvPr>
            <p:ph type="sldNum" sz="quarter" idx="5"/>
          </p:nvPr>
        </p:nvSpPr>
        <p:spPr/>
        <p:txBody>
          <a:bodyPr/>
          <a:lstStyle/>
          <a:p>
            <a:fld id="{A12223E7-CDBA-4D61-98C2-D891AB5BE289}" type="slidenum">
              <a:rPr lang="en-US" smtClean="0"/>
              <a:t>5</a:t>
            </a:fld>
            <a:endParaRPr lang="en-US"/>
          </a:p>
        </p:txBody>
      </p:sp>
    </p:spTree>
    <p:extLst>
      <p:ext uri="{BB962C8B-B14F-4D97-AF65-F5344CB8AC3E}">
        <p14:creationId xmlns:p14="http://schemas.microsoft.com/office/powerpoint/2010/main" val="262279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chart shows the </a:t>
            </a:r>
            <a:r>
              <a:rPr lang="en-US" dirty="0" err="1"/>
              <a:t>pamaters</a:t>
            </a:r>
            <a:r>
              <a:rPr lang="en-US" dirty="0"/>
              <a:t> some common generations four </a:t>
            </a:r>
            <a:r>
              <a:rPr lang="en-US" dirty="0" err="1"/>
              <a:t>reactros</a:t>
            </a:r>
            <a:r>
              <a:rPr lang="en-US" dirty="0"/>
              <a:t> such as the coolant, the temperature range, fuel , and the size.</a:t>
            </a:r>
          </a:p>
          <a:p>
            <a:endParaRPr lang="en-US" dirty="0"/>
          </a:p>
        </p:txBody>
      </p:sp>
      <p:sp>
        <p:nvSpPr>
          <p:cNvPr id="4" name="Slide Number Placeholder 3"/>
          <p:cNvSpPr>
            <a:spLocks noGrp="1"/>
          </p:cNvSpPr>
          <p:nvPr>
            <p:ph type="sldNum" sz="quarter" idx="5"/>
          </p:nvPr>
        </p:nvSpPr>
        <p:spPr/>
        <p:txBody>
          <a:bodyPr/>
          <a:lstStyle/>
          <a:p>
            <a:fld id="{A12223E7-CDBA-4D61-98C2-D891AB5BE289}" type="slidenum">
              <a:rPr lang="en-US" smtClean="0"/>
              <a:t>6</a:t>
            </a:fld>
            <a:endParaRPr lang="en-US"/>
          </a:p>
        </p:txBody>
      </p:sp>
    </p:spTree>
    <p:extLst>
      <p:ext uri="{BB962C8B-B14F-4D97-AF65-F5344CB8AC3E}">
        <p14:creationId xmlns:p14="http://schemas.microsoft.com/office/powerpoint/2010/main" val="349283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those </a:t>
            </a:r>
            <a:r>
              <a:rPr lang="en-US" dirty="0" err="1"/>
              <a:t>nucelar</a:t>
            </a:r>
            <a:r>
              <a:rPr lang="en-US" dirty="0"/>
              <a:t> power plants were fission now a </a:t>
            </a:r>
            <a:r>
              <a:rPr lang="en-US" dirty="0" err="1"/>
              <a:t>poromsing</a:t>
            </a:r>
            <a:r>
              <a:rPr lang="en-US" dirty="0"/>
              <a:t> </a:t>
            </a:r>
            <a:r>
              <a:rPr lang="en-US" dirty="0" err="1"/>
              <a:t>tecnhnonly</a:t>
            </a:r>
            <a:r>
              <a:rPr lang="en-US" dirty="0"/>
              <a:t> that been in the work since the 1980 is fusion power plants . Instead of spilling of </a:t>
            </a:r>
            <a:r>
              <a:rPr lang="en-US" dirty="0" err="1"/>
              <a:t>nucli</a:t>
            </a:r>
            <a:r>
              <a:rPr lang="en-US" dirty="0"/>
              <a:t> they would be </a:t>
            </a:r>
            <a:r>
              <a:rPr lang="en-US" dirty="0" err="1"/>
              <a:t>comgning</a:t>
            </a:r>
            <a:r>
              <a:rPr lang="en-US" dirty="0"/>
              <a:t> the </a:t>
            </a:r>
            <a:r>
              <a:rPr lang="en-US" dirty="0" err="1"/>
              <a:t>ncuil</a:t>
            </a:r>
            <a:r>
              <a:rPr lang="en-US" dirty="0"/>
              <a:t> to </a:t>
            </a:r>
            <a:r>
              <a:rPr lang="en-US" dirty="0" err="1"/>
              <a:t>poroduce</a:t>
            </a:r>
            <a:r>
              <a:rPr lang="en-US" dirty="0"/>
              <a:t> small element such as </a:t>
            </a:r>
            <a:r>
              <a:rPr lang="en-US" dirty="0" err="1"/>
              <a:t>heium</a:t>
            </a:r>
            <a:r>
              <a:rPr lang="en-US" dirty="0"/>
              <a:t>. This would reproduce more energy. The carbon emission would be lower and would a </a:t>
            </a:r>
            <a:r>
              <a:rPr lang="en-US" dirty="0" err="1"/>
              <a:t>reneble</a:t>
            </a:r>
            <a:r>
              <a:rPr lang="en-US" dirty="0"/>
              <a:t> source. However they are </a:t>
            </a:r>
            <a:r>
              <a:rPr lang="en-US" dirty="0" err="1"/>
              <a:t>alsoways</a:t>
            </a:r>
            <a:r>
              <a:rPr lang="en-US" dirty="0"/>
              <a:t> being discussed as 20 years out but more </a:t>
            </a:r>
            <a:r>
              <a:rPr lang="en-US" dirty="0" err="1"/>
              <a:t>releilxist</a:t>
            </a:r>
            <a:r>
              <a:rPr lang="en-US" dirty="0"/>
              <a:t> projections have the first power plants done and ready for </a:t>
            </a:r>
            <a:r>
              <a:rPr lang="en-US" dirty="0" err="1"/>
              <a:t>commerilziation</a:t>
            </a:r>
            <a:r>
              <a:rPr lang="en-US" dirty="0"/>
              <a:t> around 2080 . So many of us will be able to see the large </a:t>
            </a:r>
            <a:r>
              <a:rPr lang="en-US" dirty="0" err="1"/>
              <a:t>commerlization</a:t>
            </a:r>
            <a:r>
              <a:rPr lang="en-US" dirty="0"/>
              <a:t> of fusion power plants.</a:t>
            </a:r>
          </a:p>
        </p:txBody>
      </p:sp>
      <p:sp>
        <p:nvSpPr>
          <p:cNvPr id="4" name="Slide Number Placeholder 3"/>
          <p:cNvSpPr>
            <a:spLocks noGrp="1"/>
          </p:cNvSpPr>
          <p:nvPr>
            <p:ph type="sldNum" sz="quarter" idx="5"/>
          </p:nvPr>
        </p:nvSpPr>
        <p:spPr/>
        <p:txBody>
          <a:bodyPr/>
          <a:lstStyle/>
          <a:p>
            <a:fld id="{A12223E7-CDBA-4D61-98C2-D891AB5BE289}" type="slidenum">
              <a:rPr lang="en-US" smtClean="0"/>
              <a:t>7</a:t>
            </a:fld>
            <a:endParaRPr lang="en-US"/>
          </a:p>
        </p:txBody>
      </p:sp>
    </p:spTree>
    <p:extLst>
      <p:ext uri="{BB962C8B-B14F-4D97-AF65-F5344CB8AC3E}">
        <p14:creationId xmlns:p14="http://schemas.microsoft.com/office/powerpoint/2010/main" val="159909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By taking this class we studied that energy storage is the capture of energy produce and stored later for usage . This would </a:t>
            </a:r>
            <a:r>
              <a:rPr lang="en-US" dirty="0" err="1"/>
              <a:t>flexibity</a:t>
            </a:r>
            <a:r>
              <a:rPr lang="en-US" dirty="0"/>
              <a:t> from high energy cost and help establish energy </a:t>
            </a:r>
            <a:r>
              <a:rPr lang="en-US" dirty="0" err="1"/>
              <a:t>sectruity</a:t>
            </a:r>
            <a:r>
              <a:rPr lang="en-US" dirty="0"/>
              <a:t> . This chart on the right is peak power vs specific energy for different forms of energy </a:t>
            </a:r>
            <a:r>
              <a:rPr lang="en-US" dirty="0" err="1"/>
              <a:t>stoage</a:t>
            </a:r>
            <a:r>
              <a:rPr lang="en-US" dirty="0"/>
              <a:t> discussed in this class .</a:t>
            </a:r>
          </a:p>
        </p:txBody>
      </p:sp>
      <p:sp>
        <p:nvSpPr>
          <p:cNvPr id="4" name="Slide Number Placeholder 3"/>
          <p:cNvSpPr>
            <a:spLocks noGrp="1"/>
          </p:cNvSpPr>
          <p:nvPr>
            <p:ph type="sldNum" sz="quarter" idx="5"/>
          </p:nvPr>
        </p:nvSpPr>
        <p:spPr/>
        <p:txBody>
          <a:bodyPr/>
          <a:lstStyle/>
          <a:p>
            <a:fld id="{A12223E7-CDBA-4D61-98C2-D891AB5BE289}" type="slidenum">
              <a:rPr lang="en-US" smtClean="0"/>
              <a:t>8</a:t>
            </a:fld>
            <a:endParaRPr lang="en-US"/>
          </a:p>
        </p:txBody>
      </p:sp>
    </p:spTree>
    <p:extLst>
      <p:ext uri="{BB962C8B-B14F-4D97-AF65-F5344CB8AC3E}">
        <p14:creationId xmlns:p14="http://schemas.microsoft.com/office/powerpoint/2010/main" val="88264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our first class of energy storage .Chemical energy which stores energy in chemical bonds . Here are some examples of chemical energy but for the scope of this paper </a:t>
            </a:r>
            <a:r>
              <a:rPr lang="en-US" dirty="0" err="1"/>
              <a:t>desngied</a:t>
            </a:r>
            <a:r>
              <a:rPr lang="en-US" dirty="0"/>
              <a:t> hydrogen because it clean and efficient behavior compared to the other sources such as  petroleum , and natural gas. </a:t>
            </a:r>
          </a:p>
        </p:txBody>
      </p:sp>
      <p:sp>
        <p:nvSpPr>
          <p:cNvPr id="4" name="Slide Number Placeholder 3"/>
          <p:cNvSpPr>
            <a:spLocks noGrp="1"/>
          </p:cNvSpPr>
          <p:nvPr>
            <p:ph type="sldNum" sz="quarter" idx="5"/>
          </p:nvPr>
        </p:nvSpPr>
        <p:spPr/>
        <p:txBody>
          <a:bodyPr/>
          <a:lstStyle/>
          <a:p>
            <a:fld id="{A12223E7-CDBA-4D61-98C2-D891AB5BE289}" type="slidenum">
              <a:rPr lang="en-US" smtClean="0"/>
              <a:t>9</a:t>
            </a:fld>
            <a:endParaRPr lang="en-US"/>
          </a:p>
        </p:txBody>
      </p:sp>
    </p:spTree>
    <p:extLst>
      <p:ext uri="{BB962C8B-B14F-4D97-AF65-F5344CB8AC3E}">
        <p14:creationId xmlns:p14="http://schemas.microsoft.com/office/powerpoint/2010/main" val="3134422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Hyrogen</a:t>
            </a:r>
            <a:r>
              <a:rPr lang="en-US" dirty="0"/>
              <a:t> has a high specific energy which means it has high amount of energy </a:t>
            </a:r>
            <a:r>
              <a:rPr lang="en-US" dirty="0" err="1"/>
              <a:t>alailbe</a:t>
            </a:r>
            <a:r>
              <a:rPr lang="en-US" dirty="0"/>
              <a:t> per unit </a:t>
            </a:r>
            <a:r>
              <a:rPr lang="en-US" dirty="0" err="1"/>
              <a:t>mass.It</a:t>
            </a:r>
            <a:r>
              <a:rPr lang="en-US" dirty="0"/>
              <a:t> is a clean energy sources and very </a:t>
            </a:r>
            <a:r>
              <a:rPr lang="en-US" dirty="0" err="1"/>
              <a:t>abdyudent</a:t>
            </a:r>
            <a:r>
              <a:rPr lang="en-US" dirty="0"/>
              <a:t> since it is the most </a:t>
            </a:r>
            <a:r>
              <a:rPr lang="en-US" dirty="0" err="1"/>
              <a:t>adbdunt</a:t>
            </a:r>
            <a:r>
              <a:rPr lang="en-US" dirty="0"/>
              <a:t> element in the </a:t>
            </a:r>
            <a:r>
              <a:rPr lang="en-US" dirty="0" err="1"/>
              <a:t>uriersse</a:t>
            </a:r>
            <a:r>
              <a:rPr lang="en-US" dirty="0"/>
              <a:t>. It is projected that the it would more </a:t>
            </a:r>
            <a:r>
              <a:rPr lang="en-US" dirty="0" err="1"/>
              <a:t>aforable</a:t>
            </a:r>
            <a:r>
              <a:rPr lang="en-US" dirty="0"/>
              <a:t> due to more methods of productions and the supply can reach the demand of all it usages. The image on the left shows the value chain for hydrogen as it produced , </a:t>
            </a:r>
            <a:r>
              <a:rPr lang="en-US" dirty="0" err="1"/>
              <a:t>sotaged</a:t>
            </a:r>
            <a:r>
              <a:rPr lang="en-US" dirty="0"/>
              <a:t> and </a:t>
            </a:r>
            <a:r>
              <a:rPr lang="en-US" dirty="0" err="1"/>
              <a:t>disutibed</a:t>
            </a:r>
            <a:r>
              <a:rPr lang="en-US" dirty="0"/>
              <a:t> into the different usages it can have.</a:t>
            </a:r>
          </a:p>
        </p:txBody>
      </p:sp>
      <p:sp>
        <p:nvSpPr>
          <p:cNvPr id="4" name="Slide Number Placeholder 3"/>
          <p:cNvSpPr>
            <a:spLocks noGrp="1"/>
          </p:cNvSpPr>
          <p:nvPr>
            <p:ph type="sldNum" sz="quarter" idx="5"/>
          </p:nvPr>
        </p:nvSpPr>
        <p:spPr/>
        <p:txBody>
          <a:bodyPr/>
          <a:lstStyle/>
          <a:p>
            <a:fld id="{A12223E7-CDBA-4D61-98C2-D891AB5BE289}" type="slidenum">
              <a:rPr lang="en-US" smtClean="0"/>
              <a:t>10</a:t>
            </a:fld>
            <a:endParaRPr lang="en-US"/>
          </a:p>
        </p:txBody>
      </p:sp>
    </p:spTree>
    <p:extLst>
      <p:ext uri="{BB962C8B-B14F-4D97-AF65-F5344CB8AC3E}">
        <p14:creationId xmlns:p14="http://schemas.microsoft.com/office/powerpoint/2010/main" val="67538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4/25/2022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3A98EE3D-8CD1-4C3F-BD1C-C98C9596463C}"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628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010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805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1827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4/25/2022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04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176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89136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4/25/2022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267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080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884F1-FFEA-405F-9602-3DCA865EDA4E}" type="datetime1">
              <a:rPr lang="en-US" smtClean="0"/>
              <a:t>4/25/2022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797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E18DB4A-8810-4A10-AD5C-D5E2C667F5B3}" type="datetime1">
              <a:rPr lang="en-US" smtClean="0"/>
              <a:t>4/25/2022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613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D291B17-9318-49DB-B28B-6E5994AE9581}" type="datetime1">
              <a:rPr lang="en-US" smtClean="0"/>
              <a:t>4/25/2022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42658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Close-up of fern leaves">
            <a:extLst>
              <a:ext uri="{FF2B5EF4-FFF2-40B4-BE49-F238E27FC236}">
                <a16:creationId xmlns:a16="http://schemas.microsoft.com/office/drawing/2014/main" id="{64D76728-E1BF-7E90-A890-9A8F259603D2}"/>
              </a:ext>
            </a:extLst>
          </p:cNvPr>
          <p:cNvPicPr>
            <a:picLocks noChangeAspect="1"/>
          </p:cNvPicPr>
          <p:nvPr/>
        </p:nvPicPr>
        <p:blipFill rotWithShape="1">
          <a:blip r:embed="rId2"/>
          <a:srcRect t="16522" r="9090" b="6867"/>
          <a:stretch/>
        </p:blipFill>
        <p:spPr>
          <a:xfrm>
            <a:off x="20" y="14299"/>
            <a:ext cx="12191980" cy="6857990"/>
          </a:xfrm>
          <a:prstGeom prst="rect">
            <a:avLst/>
          </a:prstGeom>
        </p:spPr>
      </p:pic>
      <p:sp>
        <p:nvSpPr>
          <p:cNvPr id="9" name="Rectangle 8">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FB309-9949-4719-A5A5-45C1C070CFB6}"/>
              </a:ext>
            </a:extLst>
          </p:cNvPr>
          <p:cNvSpPr>
            <a:spLocks noGrp="1"/>
          </p:cNvSpPr>
          <p:nvPr>
            <p:ph type="ctrTitle"/>
          </p:nvPr>
        </p:nvSpPr>
        <p:spPr>
          <a:xfrm>
            <a:off x="1300526" y="3236470"/>
            <a:ext cx="6829044" cy="1252601"/>
          </a:xfrm>
        </p:spPr>
        <p:txBody>
          <a:bodyPr>
            <a:normAutofit/>
          </a:bodyPr>
          <a:lstStyle/>
          <a:p>
            <a:pPr algn="r"/>
            <a:r>
              <a:rPr lang="en-US" sz="2800" b="0" i="0">
                <a:solidFill>
                  <a:srgbClr val="FFFFFE"/>
                </a:solidFill>
                <a:effectLst/>
                <a:latin typeface="Times New Roman" panose="02020603050405020304" pitchFamily="18" charset="0"/>
              </a:rPr>
              <a:t>Chemical and Thermal Energy Storage in conjunction with nuclear power generation</a:t>
            </a:r>
            <a:endParaRPr lang="en-US" sz="2800">
              <a:solidFill>
                <a:srgbClr val="FFFFFE"/>
              </a:solidFill>
            </a:endParaRPr>
          </a:p>
        </p:txBody>
      </p:sp>
      <p:sp>
        <p:nvSpPr>
          <p:cNvPr id="3" name="Subtitle 2">
            <a:extLst>
              <a:ext uri="{FF2B5EF4-FFF2-40B4-BE49-F238E27FC236}">
                <a16:creationId xmlns:a16="http://schemas.microsoft.com/office/drawing/2014/main" id="{E3CB4232-1B10-48ED-B4B3-F44138E9D455}"/>
              </a:ext>
            </a:extLst>
          </p:cNvPr>
          <p:cNvSpPr>
            <a:spLocks noGrp="1"/>
          </p:cNvSpPr>
          <p:nvPr>
            <p:ph type="subTitle" idx="1"/>
          </p:nvPr>
        </p:nvSpPr>
        <p:spPr>
          <a:xfrm>
            <a:off x="1300525" y="4669144"/>
            <a:ext cx="6829043" cy="716529"/>
          </a:xfrm>
        </p:spPr>
        <p:txBody>
          <a:bodyPr>
            <a:normAutofit/>
          </a:bodyPr>
          <a:lstStyle/>
          <a:p>
            <a:pPr algn="r">
              <a:lnSpc>
                <a:spcPct val="110000"/>
              </a:lnSpc>
            </a:pPr>
            <a:r>
              <a:rPr lang="en-US" sz="1200" dirty="0">
                <a:solidFill>
                  <a:srgbClr val="FFFFFE"/>
                </a:solidFill>
              </a:rPr>
              <a:t>Ousmane Ndiaye </a:t>
            </a:r>
          </a:p>
          <a:p>
            <a:pPr algn="r">
              <a:lnSpc>
                <a:spcPct val="110000"/>
              </a:lnSpc>
            </a:pPr>
            <a:r>
              <a:rPr lang="en-US" sz="1200" dirty="0">
                <a:solidFill>
                  <a:srgbClr val="FFFFFE"/>
                </a:solidFill>
              </a:rPr>
              <a:t>Npre 498 </a:t>
            </a:r>
          </a:p>
        </p:txBody>
      </p:sp>
      <p:cxnSp>
        <p:nvCxnSpPr>
          <p:cNvPr id="11" name="Straight Connector 10">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a:solidFill>
              <a:srgbClr val="6CAF1A"/>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6514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88B1-DFB0-4AA0-A11F-F8D077B8F795}"/>
              </a:ext>
            </a:extLst>
          </p:cNvPr>
          <p:cNvSpPr>
            <a:spLocks noGrp="1"/>
          </p:cNvSpPr>
          <p:nvPr>
            <p:ph type="title"/>
          </p:nvPr>
        </p:nvSpPr>
        <p:spPr>
          <a:xfrm>
            <a:off x="1451579" y="804519"/>
            <a:ext cx="9603275" cy="1049235"/>
          </a:xfrm>
        </p:spPr>
        <p:txBody>
          <a:bodyPr>
            <a:normAutofit/>
          </a:bodyPr>
          <a:lstStyle/>
          <a:p>
            <a:r>
              <a:rPr lang="en-US" b="0" i="0" u="none" strike="noStrike" dirty="0">
                <a:effectLst/>
                <a:latin typeface="Arial" panose="020B0604020202020204" pitchFamily="34" charset="0"/>
              </a:rPr>
              <a:t>hydrogen storage </a:t>
            </a:r>
            <a:endParaRPr lang="en-US" dirty="0"/>
          </a:p>
        </p:txBody>
      </p:sp>
      <p:grpSp>
        <p:nvGrpSpPr>
          <p:cNvPr id="9" name="Group 8">
            <a:extLst>
              <a:ext uri="{FF2B5EF4-FFF2-40B4-BE49-F238E27FC236}">
                <a16:creationId xmlns:a16="http://schemas.microsoft.com/office/drawing/2014/main" id="{F2C08210-135F-434B-9B07-F3B4978C6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59130" y="2012810"/>
            <a:ext cx="4954206" cy="3453535"/>
            <a:chOff x="7807230" y="2012810"/>
            <a:chExt cx="3251252" cy="3459865"/>
          </a:xfrm>
        </p:grpSpPr>
        <p:sp>
          <p:nvSpPr>
            <p:cNvPr id="10" name="Rectangle 9">
              <a:extLst>
                <a:ext uri="{FF2B5EF4-FFF2-40B4-BE49-F238E27FC236}">
                  <a16:creationId xmlns:a16="http://schemas.microsoft.com/office/drawing/2014/main" id="{F67A18BA-FBAA-4972-B2EE-86107FA7F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76751E-B197-4182-95E7-62121266B0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7B581D3-0465-4C39-8C15-02E09347FA4B}"/>
              </a:ext>
            </a:extLst>
          </p:cNvPr>
          <p:cNvPicPr>
            <a:picLocks noChangeAspect="1"/>
          </p:cNvPicPr>
          <p:nvPr/>
        </p:nvPicPr>
        <p:blipFill>
          <a:blip r:embed="rId3"/>
          <a:stretch>
            <a:fillRect/>
          </a:stretch>
        </p:blipFill>
        <p:spPr>
          <a:xfrm>
            <a:off x="1635739" y="2629088"/>
            <a:ext cx="4613872" cy="2214658"/>
          </a:xfrm>
          <a:prstGeom prst="rect">
            <a:avLst/>
          </a:prstGeom>
        </p:spPr>
      </p:pic>
      <p:sp>
        <p:nvSpPr>
          <p:cNvPr id="3" name="Content Placeholder 2">
            <a:extLst>
              <a:ext uri="{FF2B5EF4-FFF2-40B4-BE49-F238E27FC236}">
                <a16:creationId xmlns:a16="http://schemas.microsoft.com/office/drawing/2014/main" id="{661AB9C3-5C0E-4A79-8557-FA2AE8526F39}"/>
              </a:ext>
            </a:extLst>
          </p:cNvPr>
          <p:cNvSpPr>
            <a:spLocks noGrp="1"/>
          </p:cNvSpPr>
          <p:nvPr>
            <p:ph idx="1"/>
          </p:nvPr>
        </p:nvSpPr>
        <p:spPr>
          <a:xfrm>
            <a:off x="6903337" y="2015734"/>
            <a:ext cx="4158849" cy="3450613"/>
          </a:xfrm>
        </p:spPr>
        <p:txBody>
          <a:bodyPr>
            <a:normAutofit/>
          </a:bodyPr>
          <a:lstStyle/>
          <a:p>
            <a:r>
              <a:rPr lang="en-US" dirty="0"/>
              <a:t>High specific energy</a:t>
            </a:r>
          </a:p>
          <a:p>
            <a:r>
              <a:rPr lang="en-US" dirty="0"/>
              <a:t>Clean energy source </a:t>
            </a:r>
          </a:p>
          <a:p>
            <a:r>
              <a:rPr lang="en-US" dirty="0"/>
              <a:t>Very abundant source </a:t>
            </a:r>
          </a:p>
          <a:p>
            <a:r>
              <a:rPr lang="en-US" dirty="0"/>
              <a:t>Will be affordable in future.</a:t>
            </a:r>
          </a:p>
        </p:txBody>
      </p:sp>
      <p:sp>
        <p:nvSpPr>
          <p:cNvPr id="12" name="TextBox 11">
            <a:extLst>
              <a:ext uri="{FF2B5EF4-FFF2-40B4-BE49-F238E27FC236}">
                <a16:creationId xmlns:a16="http://schemas.microsoft.com/office/drawing/2014/main" id="{591E1933-13EF-4E7E-A103-8940E9E922A6}"/>
              </a:ext>
            </a:extLst>
          </p:cNvPr>
          <p:cNvSpPr txBox="1"/>
          <p:nvPr/>
        </p:nvSpPr>
        <p:spPr>
          <a:xfrm>
            <a:off x="1324557" y="5583501"/>
            <a:ext cx="4867904" cy="276999"/>
          </a:xfrm>
          <a:prstGeom prst="rect">
            <a:avLst/>
          </a:prstGeom>
          <a:noFill/>
        </p:spPr>
        <p:txBody>
          <a:bodyPr wrap="square">
            <a:spAutoFit/>
          </a:bodyPr>
          <a:lstStyle/>
          <a:p>
            <a:r>
              <a:rPr lang="en-US" sz="1200" dirty="0"/>
              <a:t>Figure 8 the hydrogen value chain diagram[9].</a:t>
            </a:r>
          </a:p>
        </p:txBody>
      </p:sp>
    </p:spTree>
    <p:extLst>
      <p:ext uri="{BB962C8B-B14F-4D97-AF65-F5344CB8AC3E}">
        <p14:creationId xmlns:p14="http://schemas.microsoft.com/office/powerpoint/2010/main" val="157614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36B7-65A1-4DD8-BDAD-002E863A2FF1}"/>
              </a:ext>
            </a:extLst>
          </p:cNvPr>
          <p:cNvSpPr>
            <a:spLocks noGrp="1"/>
          </p:cNvSpPr>
          <p:nvPr>
            <p:ph type="title"/>
          </p:nvPr>
        </p:nvSpPr>
        <p:spPr>
          <a:xfrm>
            <a:off x="1451579" y="804519"/>
            <a:ext cx="9603275" cy="1049235"/>
          </a:xfrm>
        </p:spPr>
        <p:txBody>
          <a:bodyPr>
            <a:normAutofit/>
          </a:bodyPr>
          <a:lstStyle/>
          <a:p>
            <a:r>
              <a:rPr lang="en-US" b="0" i="0" u="none" strike="noStrike" dirty="0">
                <a:effectLst/>
                <a:latin typeface="Arial" panose="020B0604020202020204" pitchFamily="34" charset="0"/>
              </a:rPr>
              <a:t>hydrogen storage </a:t>
            </a:r>
            <a:endParaRPr lang="en-US" dirty="0"/>
          </a:p>
        </p:txBody>
      </p:sp>
      <p:sp>
        <p:nvSpPr>
          <p:cNvPr id="3" name="Content Placeholder 2">
            <a:extLst>
              <a:ext uri="{FF2B5EF4-FFF2-40B4-BE49-F238E27FC236}">
                <a16:creationId xmlns:a16="http://schemas.microsoft.com/office/drawing/2014/main" id="{8C90EFEA-23C0-497F-8C3F-43983090C760}"/>
              </a:ext>
            </a:extLst>
          </p:cNvPr>
          <p:cNvSpPr>
            <a:spLocks noGrp="1"/>
          </p:cNvSpPr>
          <p:nvPr>
            <p:ph idx="1"/>
          </p:nvPr>
        </p:nvSpPr>
        <p:spPr>
          <a:xfrm>
            <a:off x="1451579" y="2015734"/>
            <a:ext cx="4162555" cy="3450613"/>
          </a:xfrm>
        </p:spPr>
        <p:txBody>
          <a:bodyPr>
            <a:normAutofit/>
          </a:bodyPr>
          <a:lstStyle/>
          <a:p>
            <a:pPr>
              <a:lnSpc>
                <a:spcPct val="110000"/>
              </a:lnSpc>
            </a:pPr>
            <a:r>
              <a:rPr lang="en-US" sz="1700" dirty="0">
                <a:latin typeface="+mn-lt"/>
              </a:rPr>
              <a:t>Current electrolysis technologies generally operate at relatively low temperatures </a:t>
            </a:r>
          </a:p>
          <a:p>
            <a:pPr marL="457200" indent="-457200">
              <a:lnSpc>
                <a:spcPct val="110000"/>
              </a:lnSpc>
              <a:spcBef>
                <a:spcPts val="800"/>
              </a:spcBef>
              <a:buFont typeface="Arial" panose="020B0604020202020204" pitchFamily="34" charset="0"/>
              <a:buChar char="•"/>
            </a:pPr>
            <a:r>
              <a:rPr lang="en-US" sz="1700" dirty="0">
                <a:latin typeface="+mn-lt"/>
              </a:rPr>
              <a:t>Can be used with current nuclear technology by diverting energy to run these processes</a:t>
            </a:r>
          </a:p>
          <a:p>
            <a:pPr>
              <a:lnSpc>
                <a:spcPct val="110000"/>
              </a:lnSpc>
            </a:pPr>
            <a:r>
              <a:rPr lang="en-US" sz="1700" dirty="0">
                <a:latin typeface="+mn-lt"/>
              </a:rPr>
              <a:t>High temp electrolysis (700-900C) is currently being researched</a:t>
            </a:r>
          </a:p>
          <a:p>
            <a:pPr marL="457200" indent="-457200">
              <a:lnSpc>
                <a:spcPct val="110000"/>
              </a:lnSpc>
              <a:spcBef>
                <a:spcPts val="800"/>
              </a:spcBef>
              <a:buFont typeface="Arial" panose="020B0604020202020204" pitchFamily="34" charset="0"/>
              <a:buChar char="•"/>
            </a:pPr>
            <a:r>
              <a:rPr lang="en-US" sz="1700" dirty="0">
                <a:latin typeface="+mn-lt"/>
              </a:rPr>
              <a:t>Next generation nuclear power plants will be particularly useful for this technology</a:t>
            </a:r>
          </a:p>
          <a:p>
            <a:pPr>
              <a:lnSpc>
                <a:spcPct val="110000"/>
              </a:lnSpc>
            </a:pPr>
            <a:endParaRPr lang="en-US" sz="1700" dirty="0"/>
          </a:p>
        </p:txBody>
      </p:sp>
      <p:pic>
        <p:nvPicPr>
          <p:cNvPr id="4" name="Picture 3">
            <a:extLst>
              <a:ext uri="{FF2B5EF4-FFF2-40B4-BE49-F238E27FC236}">
                <a16:creationId xmlns:a16="http://schemas.microsoft.com/office/drawing/2014/main" id="{36DA3D67-B3ED-49F4-A3E2-5B5D6CE760FE}"/>
              </a:ext>
            </a:extLst>
          </p:cNvPr>
          <p:cNvPicPr>
            <a:picLocks noChangeAspect="1"/>
          </p:cNvPicPr>
          <p:nvPr/>
        </p:nvPicPr>
        <p:blipFill>
          <a:blip r:embed="rId3"/>
          <a:stretch>
            <a:fillRect/>
          </a:stretch>
        </p:blipFill>
        <p:spPr>
          <a:xfrm>
            <a:off x="6577868" y="2130034"/>
            <a:ext cx="4775935" cy="3450613"/>
          </a:xfrm>
          <a:prstGeom prst="rect">
            <a:avLst/>
          </a:prstGeom>
        </p:spPr>
      </p:pic>
      <p:sp>
        <p:nvSpPr>
          <p:cNvPr id="6" name="TextBox 5">
            <a:extLst>
              <a:ext uri="{FF2B5EF4-FFF2-40B4-BE49-F238E27FC236}">
                <a16:creationId xmlns:a16="http://schemas.microsoft.com/office/drawing/2014/main" id="{9A75F99F-A571-4DB3-81AA-2206FCA08E94}"/>
              </a:ext>
            </a:extLst>
          </p:cNvPr>
          <p:cNvSpPr txBox="1"/>
          <p:nvPr/>
        </p:nvSpPr>
        <p:spPr>
          <a:xfrm>
            <a:off x="7141797" y="5579644"/>
            <a:ext cx="3648075" cy="261610"/>
          </a:xfrm>
          <a:prstGeom prst="rect">
            <a:avLst/>
          </a:prstGeom>
          <a:noFill/>
        </p:spPr>
        <p:txBody>
          <a:bodyPr wrap="square">
            <a:spAutoFit/>
          </a:bodyPr>
          <a:lstStyle/>
          <a:p>
            <a:r>
              <a:rPr lang="en-US" sz="1100" dirty="0"/>
              <a:t>Figure 9 The working of High temperature electrolysis[10].</a:t>
            </a:r>
          </a:p>
        </p:txBody>
      </p:sp>
    </p:spTree>
    <p:extLst>
      <p:ext uri="{BB962C8B-B14F-4D97-AF65-F5344CB8AC3E}">
        <p14:creationId xmlns:p14="http://schemas.microsoft.com/office/powerpoint/2010/main" val="1674120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FCA9-A625-45A4-B331-7CC2CB05C633}"/>
              </a:ext>
            </a:extLst>
          </p:cNvPr>
          <p:cNvSpPr>
            <a:spLocks noGrp="1"/>
          </p:cNvSpPr>
          <p:nvPr>
            <p:ph type="title"/>
          </p:nvPr>
        </p:nvSpPr>
        <p:spPr/>
        <p:txBody>
          <a:bodyPr/>
          <a:lstStyle/>
          <a:p>
            <a:r>
              <a:rPr lang="en-US" b="0" i="0" u="none" strike="noStrike" dirty="0">
                <a:effectLst/>
                <a:latin typeface="Arial" panose="020B0604020202020204" pitchFamily="34" charset="0"/>
              </a:rPr>
              <a:t>hydrogen storage </a:t>
            </a:r>
            <a:endParaRPr lang="en-US" dirty="0"/>
          </a:p>
        </p:txBody>
      </p:sp>
      <p:sp>
        <p:nvSpPr>
          <p:cNvPr id="3" name="Content Placeholder 2">
            <a:extLst>
              <a:ext uri="{FF2B5EF4-FFF2-40B4-BE49-F238E27FC236}">
                <a16:creationId xmlns:a16="http://schemas.microsoft.com/office/drawing/2014/main" id="{80B978ED-15E7-4A03-A63A-1DE666469B16}"/>
              </a:ext>
            </a:extLst>
          </p:cNvPr>
          <p:cNvSpPr>
            <a:spLocks noGrp="1"/>
          </p:cNvSpPr>
          <p:nvPr>
            <p:ph idx="1"/>
          </p:nvPr>
        </p:nvSpPr>
        <p:spPr>
          <a:xfrm>
            <a:off x="1451580" y="2015732"/>
            <a:ext cx="4939695" cy="3450613"/>
          </a:xfrm>
        </p:spPr>
        <p:txBody>
          <a:bodyPr/>
          <a:lstStyle/>
          <a:p>
            <a:r>
              <a:rPr lang="en-US" dirty="0"/>
              <a:t>Tradeoffs :</a:t>
            </a:r>
          </a:p>
          <a:p>
            <a:pPr lvl="1"/>
            <a:r>
              <a:rPr lang="en-US" dirty="0"/>
              <a:t>Durability of the system components</a:t>
            </a:r>
          </a:p>
          <a:p>
            <a:pPr lvl="1"/>
            <a:r>
              <a:rPr lang="en-US" dirty="0"/>
              <a:t>high investment costs</a:t>
            </a:r>
          </a:p>
          <a:p>
            <a:pPr lvl="1"/>
            <a:r>
              <a:rPr lang="en-US" dirty="0"/>
              <a:t>Significant Land and Water Impact</a:t>
            </a:r>
          </a:p>
          <a:p>
            <a:pPr lvl="1"/>
            <a:r>
              <a:rPr lang="en-US" dirty="0"/>
              <a:t>Hazardous Materials</a:t>
            </a:r>
          </a:p>
          <a:p>
            <a:pPr lvl="1"/>
            <a:r>
              <a:rPr lang="en-US" dirty="0"/>
              <a:t>Short-Term Safety Concerns </a:t>
            </a:r>
          </a:p>
          <a:p>
            <a:pPr lvl="1"/>
            <a:endParaRPr lang="en-US" dirty="0"/>
          </a:p>
        </p:txBody>
      </p:sp>
    </p:spTree>
    <p:extLst>
      <p:ext uri="{BB962C8B-B14F-4D97-AF65-F5344CB8AC3E}">
        <p14:creationId xmlns:p14="http://schemas.microsoft.com/office/powerpoint/2010/main" val="1261377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C506-4F98-4843-8800-ACAF647A807E}"/>
              </a:ext>
            </a:extLst>
          </p:cNvPr>
          <p:cNvSpPr>
            <a:spLocks noGrp="1"/>
          </p:cNvSpPr>
          <p:nvPr>
            <p:ph type="title"/>
          </p:nvPr>
        </p:nvSpPr>
        <p:spPr>
          <a:xfrm>
            <a:off x="1451579" y="804519"/>
            <a:ext cx="9603275" cy="1049235"/>
          </a:xfrm>
        </p:spPr>
        <p:txBody>
          <a:bodyPr>
            <a:normAutofit/>
          </a:bodyPr>
          <a:lstStyle/>
          <a:p>
            <a:r>
              <a:rPr lang="en-US" b="0" i="0" u="none" strike="noStrike" dirty="0">
                <a:effectLst/>
                <a:latin typeface="Arial" panose="020B0604020202020204" pitchFamily="34" charset="0"/>
              </a:rPr>
              <a:t>hydrogen storage </a:t>
            </a:r>
            <a:endParaRPr lang="en-US" dirty="0"/>
          </a:p>
        </p:txBody>
      </p:sp>
      <p:sp>
        <p:nvSpPr>
          <p:cNvPr id="3" name="Content Placeholder 2">
            <a:extLst>
              <a:ext uri="{FF2B5EF4-FFF2-40B4-BE49-F238E27FC236}">
                <a16:creationId xmlns:a16="http://schemas.microsoft.com/office/drawing/2014/main" id="{D6C86ECA-2322-4A1D-A5FF-F26CA754B85C}"/>
              </a:ext>
            </a:extLst>
          </p:cNvPr>
          <p:cNvSpPr>
            <a:spLocks noGrp="1"/>
          </p:cNvSpPr>
          <p:nvPr>
            <p:ph idx="1"/>
          </p:nvPr>
        </p:nvSpPr>
        <p:spPr>
          <a:xfrm>
            <a:off x="1451581" y="2015734"/>
            <a:ext cx="4169336" cy="3450613"/>
          </a:xfrm>
        </p:spPr>
        <p:txBody>
          <a:bodyPr>
            <a:normAutofit/>
          </a:bodyPr>
          <a:lstStyle/>
          <a:p>
            <a:pPr>
              <a:lnSpc>
                <a:spcPct val="110000"/>
              </a:lnSpc>
            </a:pPr>
            <a:r>
              <a:rPr lang="en-US" sz="1400" dirty="0" err="1"/>
              <a:t>Uniper</a:t>
            </a:r>
            <a:r>
              <a:rPr lang="en-US" sz="1400" dirty="0"/>
              <a:t> and Fortum (Pink Hydrogen) Application </a:t>
            </a:r>
          </a:p>
          <a:p>
            <a:pPr lvl="1">
              <a:lnSpc>
                <a:spcPct val="110000"/>
              </a:lnSpc>
            </a:pPr>
            <a:r>
              <a:rPr lang="en-US" sz="1400" dirty="0"/>
              <a:t>The Oskarshamn Nuclear Power Plant made an agreement in January 2022 to supply commercial pink hydrogen.</a:t>
            </a:r>
          </a:p>
          <a:p>
            <a:pPr>
              <a:lnSpc>
                <a:spcPct val="110000"/>
              </a:lnSpc>
            </a:pPr>
            <a:r>
              <a:rPr lang="en-US" sz="1400" b="0" i="0" dirty="0">
                <a:effectLst/>
                <a:latin typeface="Roboto" panose="02000000000000000000" pitchFamily="2" charset="0"/>
              </a:rPr>
              <a:t>PNW Hydrogen LLC</a:t>
            </a:r>
          </a:p>
          <a:p>
            <a:pPr lvl="1">
              <a:lnSpc>
                <a:spcPct val="110000"/>
              </a:lnSpc>
            </a:pPr>
            <a:r>
              <a:rPr lang="en-US" sz="1400" dirty="0">
                <a:latin typeface="Roboto" panose="02000000000000000000" pitchFamily="2" charset="0"/>
              </a:rPr>
              <a:t>An Arizona company that plans on using nuclear power to produce clean hydrogen.</a:t>
            </a:r>
          </a:p>
          <a:p>
            <a:pPr lvl="1">
              <a:lnSpc>
                <a:spcPct val="110000"/>
              </a:lnSpc>
            </a:pPr>
            <a:r>
              <a:rPr lang="en-US" sz="1400" b="0" i="0" dirty="0">
                <a:effectLst/>
                <a:latin typeface="Roboto" panose="02000000000000000000" pitchFamily="2" charset="0"/>
              </a:rPr>
              <a:t> Large recipient of 20 million award from the DOE to produce clean hydrogen[11].</a:t>
            </a:r>
          </a:p>
          <a:p>
            <a:pPr marL="457200" lvl="1" indent="0">
              <a:lnSpc>
                <a:spcPct val="110000"/>
              </a:lnSpc>
              <a:buNone/>
            </a:pPr>
            <a:endParaRPr lang="en-US" sz="1400" b="0" i="0" dirty="0">
              <a:effectLst/>
              <a:latin typeface="Roboto" panose="02000000000000000000" pitchFamily="2" charset="0"/>
            </a:endParaRPr>
          </a:p>
          <a:p>
            <a:pPr marL="457200" lvl="1" indent="0">
              <a:lnSpc>
                <a:spcPct val="110000"/>
              </a:lnSpc>
              <a:buNone/>
            </a:pPr>
            <a:endParaRPr lang="en-US" sz="1400" dirty="0"/>
          </a:p>
          <a:p>
            <a:pPr lvl="1">
              <a:lnSpc>
                <a:spcPct val="110000"/>
              </a:lnSpc>
            </a:pPr>
            <a:endParaRPr lang="en-US" sz="1400" dirty="0"/>
          </a:p>
        </p:txBody>
      </p:sp>
      <p:pic>
        <p:nvPicPr>
          <p:cNvPr id="4" name="Picture 3">
            <a:extLst>
              <a:ext uri="{FF2B5EF4-FFF2-40B4-BE49-F238E27FC236}">
                <a16:creationId xmlns:a16="http://schemas.microsoft.com/office/drawing/2014/main" id="{F83CA522-1F55-4747-891F-8F474249072F}"/>
              </a:ext>
            </a:extLst>
          </p:cNvPr>
          <p:cNvPicPr>
            <a:picLocks noChangeAspect="1"/>
          </p:cNvPicPr>
          <p:nvPr/>
        </p:nvPicPr>
        <p:blipFill>
          <a:blip r:embed="rId3"/>
          <a:stretch>
            <a:fillRect/>
          </a:stretch>
        </p:blipFill>
        <p:spPr>
          <a:xfrm>
            <a:off x="6108443" y="2545368"/>
            <a:ext cx="2391342" cy="2391342"/>
          </a:xfrm>
          <a:prstGeom prst="rect">
            <a:avLst/>
          </a:prstGeom>
        </p:spPr>
      </p:pic>
      <p:pic>
        <p:nvPicPr>
          <p:cNvPr id="5" name="Picture 4">
            <a:extLst>
              <a:ext uri="{FF2B5EF4-FFF2-40B4-BE49-F238E27FC236}">
                <a16:creationId xmlns:a16="http://schemas.microsoft.com/office/drawing/2014/main" id="{46A29AF5-9D0F-48D5-85AC-DBFAC8301A3E}"/>
              </a:ext>
            </a:extLst>
          </p:cNvPr>
          <p:cNvPicPr>
            <a:picLocks noChangeAspect="1"/>
          </p:cNvPicPr>
          <p:nvPr/>
        </p:nvPicPr>
        <p:blipFill>
          <a:blip r:embed="rId4"/>
          <a:stretch>
            <a:fillRect/>
          </a:stretch>
        </p:blipFill>
        <p:spPr>
          <a:xfrm>
            <a:off x="8912198" y="2015733"/>
            <a:ext cx="1894571" cy="1643010"/>
          </a:xfrm>
          <a:prstGeom prst="rect">
            <a:avLst/>
          </a:prstGeom>
        </p:spPr>
      </p:pic>
      <p:pic>
        <p:nvPicPr>
          <p:cNvPr id="6" name="Picture 5">
            <a:extLst>
              <a:ext uri="{FF2B5EF4-FFF2-40B4-BE49-F238E27FC236}">
                <a16:creationId xmlns:a16="http://schemas.microsoft.com/office/drawing/2014/main" id="{4447D4B3-A71C-41BC-B936-9D1DC1357713}"/>
              </a:ext>
            </a:extLst>
          </p:cNvPr>
          <p:cNvPicPr>
            <a:picLocks noChangeAspect="1"/>
          </p:cNvPicPr>
          <p:nvPr/>
        </p:nvPicPr>
        <p:blipFill>
          <a:blip r:embed="rId5"/>
          <a:stretch>
            <a:fillRect/>
          </a:stretch>
        </p:blipFill>
        <p:spPr>
          <a:xfrm>
            <a:off x="8664115" y="4324602"/>
            <a:ext cx="2390738" cy="640474"/>
          </a:xfrm>
          <a:prstGeom prst="rect">
            <a:avLst/>
          </a:prstGeom>
        </p:spPr>
      </p:pic>
      <p:sp>
        <p:nvSpPr>
          <p:cNvPr id="8" name="TextBox 7">
            <a:extLst>
              <a:ext uri="{FF2B5EF4-FFF2-40B4-BE49-F238E27FC236}">
                <a16:creationId xmlns:a16="http://schemas.microsoft.com/office/drawing/2014/main" id="{2A4F1841-EB4F-4F7B-B07A-199888599BD3}"/>
              </a:ext>
            </a:extLst>
          </p:cNvPr>
          <p:cNvSpPr txBox="1"/>
          <p:nvPr/>
        </p:nvSpPr>
        <p:spPr>
          <a:xfrm>
            <a:off x="6760369" y="5058846"/>
            <a:ext cx="2869407" cy="507831"/>
          </a:xfrm>
          <a:prstGeom prst="rect">
            <a:avLst/>
          </a:prstGeom>
          <a:noFill/>
        </p:spPr>
        <p:txBody>
          <a:bodyPr wrap="square">
            <a:spAutoFit/>
          </a:bodyPr>
          <a:lstStyle/>
          <a:p>
            <a:r>
              <a:rPr lang="en-US" sz="900" dirty="0"/>
              <a:t>Left: Figure 10 shows one of PNW hydrogen plant.[12].</a:t>
            </a:r>
          </a:p>
          <a:p>
            <a:r>
              <a:rPr lang="en-US" sz="900" dirty="0"/>
              <a:t>Upper Right: Figure 11 shows the logo of </a:t>
            </a:r>
            <a:r>
              <a:rPr lang="en-US" sz="900" dirty="0" err="1"/>
              <a:t>Unpier</a:t>
            </a:r>
            <a:r>
              <a:rPr lang="en-US" sz="900" dirty="0"/>
              <a:t>[13]. </a:t>
            </a:r>
          </a:p>
          <a:p>
            <a:r>
              <a:rPr lang="en-US" sz="900" dirty="0"/>
              <a:t>Lower Right: Figure 12 shows the logo of Fortum[14].</a:t>
            </a:r>
          </a:p>
        </p:txBody>
      </p:sp>
    </p:spTree>
    <p:extLst>
      <p:ext uri="{BB962C8B-B14F-4D97-AF65-F5344CB8AC3E}">
        <p14:creationId xmlns:p14="http://schemas.microsoft.com/office/powerpoint/2010/main" val="43181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38CBB2-04B5-4ED2-92CA-ABA779049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9ECE436-E5C5-4600-9DAE-6A66A788E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8FB5C59-092E-4B12-9675-114C30A815BE}"/>
              </a:ext>
            </a:extLst>
          </p:cNvPr>
          <p:cNvSpPr>
            <a:spLocks noGrp="1"/>
          </p:cNvSpPr>
          <p:nvPr>
            <p:ph type="title"/>
          </p:nvPr>
        </p:nvSpPr>
        <p:spPr>
          <a:xfrm>
            <a:off x="1451579" y="804519"/>
            <a:ext cx="5550357" cy="1049235"/>
          </a:xfrm>
        </p:spPr>
        <p:txBody>
          <a:bodyPr>
            <a:normAutofit/>
          </a:bodyPr>
          <a:lstStyle/>
          <a:p>
            <a:r>
              <a:rPr lang="en-US" b="0" i="0" u="none" strike="noStrike" dirty="0">
                <a:effectLst/>
                <a:latin typeface="Arial" panose="020B0604020202020204" pitchFamily="34" charset="0"/>
              </a:rPr>
              <a:t>hydrogen storage </a:t>
            </a:r>
            <a:endParaRPr lang="en-US" dirty="0"/>
          </a:p>
        </p:txBody>
      </p:sp>
      <p:sp>
        <p:nvSpPr>
          <p:cNvPr id="14" name="Rectangle 13">
            <a:extLst>
              <a:ext uri="{FF2B5EF4-FFF2-40B4-BE49-F238E27FC236}">
                <a16:creationId xmlns:a16="http://schemas.microsoft.com/office/drawing/2014/main" id="{A81BF76C-52E4-494B-86F2-4CBAC20E3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91C5FD0-619E-4BE4-A0F3-FFDF6480C46D}"/>
              </a:ext>
            </a:extLst>
          </p:cNvPr>
          <p:cNvSpPr>
            <a:spLocks noGrp="1"/>
          </p:cNvSpPr>
          <p:nvPr>
            <p:ph idx="1"/>
          </p:nvPr>
        </p:nvSpPr>
        <p:spPr>
          <a:xfrm>
            <a:off x="1451579" y="2015732"/>
            <a:ext cx="5550357" cy="3450613"/>
          </a:xfrm>
        </p:spPr>
        <p:txBody>
          <a:bodyPr>
            <a:normAutofit/>
          </a:bodyPr>
          <a:lstStyle/>
          <a:p>
            <a:r>
              <a:rPr lang="en-US" b="0" i="0" dirty="0">
                <a:effectLst/>
                <a:latin typeface="Open Sans" panose="020B0606030504020204" pitchFamily="34" charset="0"/>
              </a:rPr>
              <a:t>The APS (Arizona Public Service) </a:t>
            </a:r>
          </a:p>
          <a:p>
            <a:pPr lvl="1"/>
            <a:r>
              <a:rPr lang="en-US" b="0" i="0" dirty="0">
                <a:effectLst/>
                <a:latin typeface="Open Sans" panose="020B0606030504020204" pitchFamily="34" charset="0"/>
              </a:rPr>
              <a:t>project starting 2022 will be at the Palo Verde Generating Station near Phoenix, Arizona.</a:t>
            </a:r>
          </a:p>
          <a:p>
            <a:r>
              <a:rPr lang="en-US" b="0" i="0" dirty="0">
                <a:effectLst/>
                <a:latin typeface="Open Sans" panose="020B0606030504020204" pitchFamily="34" charset="0"/>
              </a:rPr>
              <a:t>FirstEnergy Solutions (FES)</a:t>
            </a:r>
          </a:p>
          <a:p>
            <a:pPr lvl="1"/>
            <a:r>
              <a:rPr lang="en-US" b="0" i="0" dirty="0">
                <a:effectLst/>
                <a:latin typeface="Open Sans" panose="020B0606030504020204" pitchFamily="34" charset="0"/>
              </a:rPr>
              <a:t>DOE rewarded $9 million in federal funding for a $11.4-million </a:t>
            </a:r>
            <a:r>
              <a:rPr lang="en-US" b="0" i="0">
                <a:effectLst/>
                <a:latin typeface="Open Sans" panose="020B0606030504020204" pitchFamily="34" charset="0"/>
              </a:rPr>
              <a:t>project, a </a:t>
            </a:r>
            <a:r>
              <a:rPr lang="en-US" b="0" i="0" dirty="0">
                <a:effectLst/>
                <a:latin typeface="Open Sans" panose="020B0606030504020204" pitchFamily="34" charset="0"/>
              </a:rPr>
              <a:t>light water reactor (LWR) hybrid energy system</a:t>
            </a:r>
            <a:r>
              <a:rPr lang="en-US" dirty="0">
                <a:latin typeface="Open Sans" panose="020B0606030504020204" pitchFamily="34" charset="0"/>
              </a:rPr>
              <a:t> In Ohio.</a:t>
            </a:r>
          </a:p>
          <a:p>
            <a:pPr marL="0" indent="0">
              <a:buNone/>
            </a:pPr>
            <a:endParaRPr lang="en-US" b="0" i="0" dirty="0">
              <a:effectLst/>
              <a:latin typeface="Open Sans" panose="020B0606030504020204" pitchFamily="34" charset="0"/>
            </a:endParaRPr>
          </a:p>
          <a:p>
            <a:endParaRPr lang="en-US" dirty="0"/>
          </a:p>
        </p:txBody>
      </p:sp>
      <p:grpSp>
        <p:nvGrpSpPr>
          <p:cNvPr id="16" name="Group 15">
            <a:extLst>
              <a:ext uri="{FF2B5EF4-FFF2-40B4-BE49-F238E27FC236}">
                <a16:creationId xmlns:a16="http://schemas.microsoft.com/office/drawing/2014/main" id="{CD0703AE-95DE-4C43-8272-BB33A5AD4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17" name="Rectangle 16">
              <a:extLst>
                <a:ext uri="{FF2B5EF4-FFF2-40B4-BE49-F238E27FC236}">
                  <a16:creationId xmlns:a16="http://schemas.microsoft.com/office/drawing/2014/main" id="{2FF4B413-F360-4A9A-8F55-79C3961709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29C2B7-6BA1-4DC0-8ED1-044AFBE47E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F8C6A7A-3BBD-4B94-B9D5-D95896046130}"/>
              </a:ext>
            </a:extLst>
          </p:cNvPr>
          <p:cNvPicPr>
            <a:picLocks noChangeAspect="1"/>
          </p:cNvPicPr>
          <p:nvPr/>
        </p:nvPicPr>
        <p:blipFill rotWithShape="1">
          <a:blip r:embed="rId3"/>
          <a:srcRect l="1216" r="11443" b="-1"/>
          <a:stretch/>
        </p:blipFill>
        <p:spPr>
          <a:xfrm>
            <a:off x="8116373" y="1116344"/>
            <a:ext cx="2799103" cy="1850789"/>
          </a:xfrm>
          <a:prstGeom prst="rect">
            <a:avLst/>
          </a:prstGeom>
        </p:spPr>
      </p:pic>
      <p:pic>
        <p:nvPicPr>
          <p:cNvPr id="5" name="Picture 4">
            <a:extLst>
              <a:ext uri="{FF2B5EF4-FFF2-40B4-BE49-F238E27FC236}">
                <a16:creationId xmlns:a16="http://schemas.microsoft.com/office/drawing/2014/main" id="{EDE45CB0-0398-4412-B892-DB1A3522BB5A}"/>
              </a:ext>
            </a:extLst>
          </p:cNvPr>
          <p:cNvPicPr>
            <a:picLocks noChangeAspect="1"/>
          </p:cNvPicPr>
          <p:nvPr/>
        </p:nvPicPr>
        <p:blipFill rotWithShape="1">
          <a:blip r:embed="rId4"/>
          <a:srcRect l="11388" r="9586" b="-5"/>
          <a:stretch/>
        </p:blipFill>
        <p:spPr>
          <a:xfrm>
            <a:off x="8116373" y="3131725"/>
            <a:ext cx="2799103" cy="1850790"/>
          </a:xfrm>
          <a:prstGeom prst="rect">
            <a:avLst/>
          </a:prstGeom>
        </p:spPr>
      </p:pic>
      <p:pic>
        <p:nvPicPr>
          <p:cNvPr id="20" name="Picture 19">
            <a:extLst>
              <a:ext uri="{FF2B5EF4-FFF2-40B4-BE49-F238E27FC236}">
                <a16:creationId xmlns:a16="http://schemas.microsoft.com/office/drawing/2014/main" id="{0C24E7C2-F39B-4280-9B81-F15BBD93C3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2" name="Straight Connector 21">
            <a:extLst>
              <a:ext uri="{FF2B5EF4-FFF2-40B4-BE49-F238E27FC236}">
                <a16:creationId xmlns:a16="http://schemas.microsoft.com/office/drawing/2014/main" id="{F381DAA9-C4BA-4BB3-8F4B-3BC4B43EB3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87A213-4111-4CF1-8106-9D502E2F8491}"/>
              </a:ext>
            </a:extLst>
          </p:cNvPr>
          <p:cNvSpPr txBox="1"/>
          <p:nvPr/>
        </p:nvSpPr>
        <p:spPr>
          <a:xfrm>
            <a:off x="7857303" y="4721422"/>
            <a:ext cx="5238751" cy="707886"/>
          </a:xfrm>
          <a:prstGeom prst="rect">
            <a:avLst/>
          </a:prstGeom>
          <a:noFill/>
        </p:spPr>
        <p:txBody>
          <a:bodyPr wrap="square" rtlCol="0">
            <a:spAutoFit/>
          </a:bodyPr>
          <a:lstStyle/>
          <a:p>
            <a:r>
              <a:rPr lang="en-US" sz="1100" dirty="0"/>
              <a:t>Top: Figure 13 shows one of APS built near Phoenix[15].</a:t>
            </a:r>
          </a:p>
          <a:p>
            <a:r>
              <a:rPr lang="en-US" sz="1100" dirty="0"/>
              <a:t>Bottom: Figure 14 the logo for Frist Energy[16].</a:t>
            </a:r>
          </a:p>
          <a:p>
            <a:r>
              <a:rPr lang="en-US" dirty="0"/>
              <a:t> </a:t>
            </a:r>
          </a:p>
        </p:txBody>
      </p:sp>
    </p:spTree>
    <p:extLst>
      <p:ext uri="{BB962C8B-B14F-4D97-AF65-F5344CB8AC3E}">
        <p14:creationId xmlns:p14="http://schemas.microsoft.com/office/powerpoint/2010/main" val="340466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1BB1-A240-4036-9E6A-954CB266E5D6}"/>
              </a:ext>
            </a:extLst>
          </p:cNvPr>
          <p:cNvSpPr>
            <a:spLocks noGrp="1"/>
          </p:cNvSpPr>
          <p:nvPr>
            <p:ph type="title"/>
          </p:nvPr>
        </p:nvSpPr>
        <p:spPr>
          <a:xfrm>
            <a:off x="1451579" y="804519"/>
            <a:ext cx="9603275" cy="1049235"/>
          </a:xfrm>
        </p:spPr>
        <p:txBody>
          <a:bodyPr>
            <a:normAutofit/>
          </a:bodyPr>
          <a:lstStyle/>
          <a:p>
            <a:r>
              <a:rPr lang="en-US" dirty="0"/>
              <a:t>thermal energy Storage </a:t>
            </a:r>
          </a:p>
        </p:txBody>
      </p:sp>
      <p:sp>
        <p:nvSpPr>
          <p:cNvPr id="3" name="Content Placeholder 2">
            <a:extLst>
              <a:ext uri="{FF2B5EF4-FFF2-40B4-BE49-F238E27FC236}">
                <a16:creationId xmlns:a16="http://schemas.microsoft.com/office/drawing/2014/main" id="{1907CF0E-99EB-4DD5-A86E-F306FEF55ED9}"/>
              </a:ext>
            </a:extLst>
          </p:cNvPr>
          <p:cNvSpPr>
            <a:spLocks noGrp="1"/>
          </p:cNvSpPr>
          <p:nvPr>
            <p:ph idx="1"/>
          </p:nvPr>
        </p:nvSpPr>
        <p:spPr>
          <a:xfrm>
            <a:off x="1451579" y="2015734"/>
            <a:ext cx="4162555" cy="3450613"/>
          </a:xfrm>
        </p:spPr>
        <p:txBody>
          <a:bodyPr>
            <a:normAutofit/>
          </a:bodyPr>
          <a:lstStyle/>
          <a:p>
            <a:pPr>
              <a:lnSpc>
                <a:spcPct val="110000"/>
              </a:lnSpc>
            </a:pPr>
            <a:r>
              <a:rPr lang="en-US" sz="1400" dirty="0">
                <a:latin typeface="+mn-lt"/>
              </a:rPr>
              <a:t>Sensible Thermal Energy Storage</a:t>
            </a:r>
          </a:p>
          <a:p>
            <a:pPr>
              <a:lnSpc>
                <a:spcPct val="110000"/>
              </a:lnSpc>
            </a:pPr>
            <a:r>
              <a:rPr lang="en-US" sz="1400" dirty="0">
                <a:latin typeface="+mn-lt"/>
              </a:rPr>
              <a:t>Underground Thermal Energy Storage</a:t>
            </a:r>
          </a:p>
          <a:p>
            <a:pPr>
              <a:lnSpc>
                <a:spcPct val="110000"/>
              </a:lnSpc>
            </a:pPr>
            <a:r>
              <a:rPr lang="en-US" sz="1400" dirty="0">
                <a:latin typeface="+mn-lt"/>
              </a:rPr>
              <a:t>Hot and Cold-Water Storage</a:t>
            </a:r>
          </a:p>
          <a:p>
            <a:pPr>
              <a:lnSpc>
                <a:spcPct val="110000"/>
              </a:lnSpc>
            </a:pPr>
            <a:r>
              <a:rPr lang="en-US" sz="1400" dirty="0">
                <a:latin typeface="+mn-lt"/>
              </a:rPr>
              <a:t>Solid Media Storage</a:t>
            </a:r>
          </a:p>
          <a:p>
            <a:pPr>
              <a:lnSpc>
                <a:spcPct val="110000"/>
              </a:lnSpc>
            </a:pPr>
            <a:r>
              <a:rPr lang="en-US" sz="1400" dirty="0">
                <a:latin typeface="+mn-lt"/>
              </a:rPr>
              <a:t>Latent Thermal Energy Storage</a:t>
            </a:r>
          </a:p>
          <a:p>
            <a:pPr>
              <a:lnSpc>
                <a:spcPct val="110000"/>
              </a:lnSpc>
            </a:pPr>
            <a:r>
              <a:rPr lang="en-US" sz="1400" dirty="0" err="1">
                <a:latin typeface="+mn-lt"/>
              </a:rPr>
              <a:t>Thermochemicals</a:t>
            </a:r>
            <a:endParaRPr lang="en-US" sz="1400" dirty="0">
              <a:latin typeface="+mn-lt"/>
            </a:endParaRPr>
          </a:p>
          <a:p>
            <a:pPr>
              <a:lnSpc>
                <a:spcPct val="110000"/>
              </a:lnSpc>
            </a:pPr>
            <a:r>
              <a:rPr lang="en-US" sz="1400" dirty="0">
                <a:latin typeface="+mn-lt"/>
              </a:rPr>
              <a:t>Molten Salts</a:t>
            </a:r>
          </a:p>
          <a:p>
            <a:pPr>
              <a:lnSpc>
                <a:spcPct val="110000"/>
              </a:lnSpc>
            </a:pPr>
            <a:r>
              <a:rPr lang="en-US" sz="1400" dirty="0">
                <a:latin typeface="+mn-lt"/>
              </a:rPr>
              <a:t>Liquid Air</a:t>
            </a:r>
          </a:p>
          <a:p>
            <a:pPr>
              <a:lnSpc>
                <a:spcPct val="110000"/>
              </a:lnSpc>
            </a:pPr>
            <a:r>
              <a:rPr lang="en-US" sz="1400" dirty="0">
                <a:latin typeface="+mn-lt"/>
              </a:rPr>
              <a:t>Phase Change Materials</a:t>
            </a:r>
            <a:endParaRPr lang="en-US" sz="1400" dirty="0"/>
          </a:p>
        </p:txBody>
      </p:sp>
      <p:pic>
        <p:nvPicPr>
          <p:cNvPr id="4" name="Picture 3">
            <a:extLst>
              <a:ext uri="{FF2B5EF4-FFF2-40B4-BE49-F238E27FC236}">
                <a16:creationId xmlns:a16="http://schemas.microsoft.com/office/drawing/2014/main" id="{9DBBC4A2-8B17-4841-B148-325479A97FA4}"/>
              </a:ext>
            </a:extLst>
          </p:cNvPr>
          <p:cNvPicPr>
            <a:picLocks noChangeAspect="1"/>
          </p:cNvPicPr>
          <p:nvPr/>
        </p:nvPicPr>
        <p:blipFill>
          <a:blip r:embed="rId3"/>
          <a:stretch>
            <a:fillRect/>
          </a:stretch>
        </p:blipFill>
        <p:spPr>
          <a:xfrm>
            <a:off x="6094411" y="2463726"/>
            <a:ext cx="4960443" cy="2554628"/>
          </a:xfrm>
          <a:prstGeom prst="rect">
            <a:avLst/>
          </a:prstGeom>
        </p:spPr>
      </p:pic>
      <p:sp>
        <p:nvSpPr>
          <p:cNvPr id="5" name="TextBox 4">
            <a:extLst>
              <a:ext uri="{FF2B5EF4-FFF2-40B4-BE49-F238E27FC236}">
                <a16:creationId xmlns:a16="http://schemas.microsoft.com/office/drawing/2014/main" id="{08B345F4-B47B-44F6-B6D7-3C435F341AF0}"/>
              </a:ext>
            </a:extLst>
          </p:cNvPr>
          <p:cNvSpPr txBox="1"/>
          <p:nvPr/>
        </p:nvSpPr>
        <p:spPr>
          <a:xfrm>
            <a:off x="6438900" y="5110162"/>
            <a:ext cx="4814888" cy="261610"/>
          </a:xfrm>
          <a:prstGeom prst="rect">
            <a:avLst/>
          </a:prstGeom>
          <a:noFill/>
        </p:spPr>
        <p:txBody>
          <a:bodyPr wrap="square" rtlCol="0">
            <a:spAutoFit/>
          </a:bodyPr>
          <a:lstStyle/>
          <a:p>
            <a:r>
              <a:rPr lang="en-US" sz="1100" dirty="0"/>
              <a:t>Figure15 classification of thermal energy storage systems[22].</a:t>
            </a:r>
          </a:p>
        </p:txBody>
      </p:sp>
    </p:spTree>
    <p:extLst>
      <p:ext uri="{BB962C8B-B14F-4D97-AF65-F5344CB8AC3E}">
        <p14:creationId xmlns:p14="http://schemas.microsoft.com/office/powerpoint/2010/main" val="3027043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30B9C-6BD7-4667-8DEE-1B3211E79245}"/>
              </a:ext>
            </a:extLst>
          </p:cNvPr>
          <p:cNvSpPr>
            <a:spLocks noGrp="1"/>
          </p:cNvSpPr>
          <p:nvPr>
            <p:ph type="title"/>
          </p:nvPr>
        </p:nvSpPr>
        <p:spPr/>
        <p:txBody>
          <a:bodyPr/>
          <a:lstStyle/>
          <a:p>
            <a:r>
              <a:rPr lang="en-US" sz="3200" dirty="0">
                <a:latin typeface="+mn-lt"/>
              </a:rPr>
              <a:t>Sensible </a:t>
            </a:r>
            <a:r>
              <a:rPr lang="en-US" dirty="0"/>
              <a:t>thermal energy Storage </a:t>
            </a:r>
          </a:p>
        </p:txBody>
      </p:sp>
      <p:sp>
        <p:nvSpPr>
          <p:cNvPr id="4" name="Content Placeholder 3">
            <a:extLst>
              <a:ext uri="{FF2B5EF4-FFF2-40B4-BE49-F238E27FC236}">
                <a16:creationId xmlns:a16="http://schemas.microsoft.com/office/drawing/2014/main" id="{08F17057-9009-479D-8EB6-0034F7DCF9D1}"/>
              </a:ext>
            </a:extLst>
          </p:cNvPr>
          <p:cNvSpPr>
            <a:spLocks noGrp="1"/>
          </p:cNvSpPr>
          <p:nvPr>
            <p:ph sz="half" idx="1"/>
          </p:nvPr>
        </p:nvSpPr>
        <p:spPr>
          <a:xfrm>
            <a:off x="756769" y="2010268"/>
            <a:ext cx="4645152" cy="3448595"/>
          </a:xfrm>
        </p:spPr>
        <p:txBody>
          <a:bodyPr/>
          <a:lstStyle/>
          <a:p>
            <a:r>
              <a:rPr lang="en-US" sz="2000" dirty="0">
                <a:latin typeface="+mn-lt"/>
              </a:rPr>
              <a:t>Sensible Thermal Energy Storage</a:t>
            </a:r>
          </a:p>
          <a:p>
            <a:pPr lvl="1"/>
            <a:r>
              <a:rPr lang="en-US" dirty="0"/>
              <a:t>P</a:t>
            </a:r>
            <a:r>
              <a:rPr lang="en-US" dirty="0">
                <a:latin typeface="+mn-lt"/>
              </a:rPr>
              <a:t>revent a phase change of the storage medium.</a:t>
            </a:r>
          </a:p>
          <a:p>
            <a:pPr lvl="1"/>
            <a:r>
              <a:rPr lang="en-US" dirty="0"/>
              <a:t>Us</a:t>
            </a:r>
            <a:r>
              <a:rPr lang="en-US" sz="1800" dirty="0">
                <a:latin typeface="+mn-lt"/>
              </a:rPr>
              <a:t>e water, rocks, concrete to minimize environmental impact.</a:t>
            </a:r>
          </a:p>
          <a:p>
            <a:pPr lvl="1"/>
            <a:r>
              <a:rPr lang="en-US" sz="1800" dirty="0">
                <a:latin typeface="+mn-lt"/>
              </a:rPr>
              <a:t>somewhat low energy densities </a:t>
            </a:r>
          </a:p>
          <a:p>
            <a:pPr lvl="1"/>
            <a:r>
              <a:rPr lang="en-US" dirty="0"/>
              <a:t>Minimal environment impacts.</a:t>
            </a:r>
            <a:endParaRPr lang="en-US" sz="1800" dirty="0">
              <a:latin typeface="+mn-lt"/>
            </a:endParaRPr>
          </a:p>
          <a:p>
            <a:pPr lvl="1"/>
            <a:endParaRPr lang="en-US" dirty="0">
              <a:latin typeface="+mn-lt"/>
            </a:endParaRPr>
          </a:p>
          <a:p>
            <a:endParaRPr lang="en-US" dirty="0"/>
          </a:p>
        </p:txBody>
      </p:sp>
      <p:sp>
        <p:nvSpPr>
          <p:cNvPr id="5" name="Content Placeholder 4">
            <a:extLst>
              <a:ext uri="{FF2B5EF4-FFF2-40B4-BE49-F238E27FC236}">
                <a16:creationId xmlns:a16="http://schemas.microsoft.com/office/drawing/2014/main" id="{239C54B3-6268-4AC7-8E4E-903DA5E1FECA}"/>
              </a:ext>
            </a:extLst>
          </p:cNvPr>
          <p:cNvSpPr>
            <a:spLocks noGrp="1"/>
          </p:cNvSpPr>
          <p:nvPr>
            <p:ph sz="half" idx="2"/>
          </p:nvPr>
        </p:nvSpPr>
        <p:spPr>
          <a:xfrm>
            <a:off x="6677025" y="5124450"/>
            <a:ext cx="4286250" cy="334413"/>
          </a:xfrm>
        </p:spPr>
        <p:txBody>
          <a:bodyPr>
            <a:normAutofit/>
          </a:bodyPr>
          <a:lstStyle/>
          <a:p>
            <a:pPr marL="0" indent="0">
              <a:buNone/>
            </a:pPr>
            <a:r>
              <a:rPr lang="en-US" sz="1100" dirty="0"/>
              <a:t>Figure15 classification of thermal energy storage systems[22].</a:t>
            </a:r>
          </a:p>
        </p:txBody>
      </p:sp>
      <p:pic>
        <p:nvPicPr>
          <p:cNvPr id="6" name="Picture 5">
            <a:extLst>
              <a:ext uri="{FF2B5EF4-FFF2-40B4-BE49-F238E27FC236}">
                <a16:creationId xmlns:a16="http://schemas.microsoft.com/office/drawing/2014/main" id="{A7021ED5-602C-4EED-B13D-EFE3209BE592}"/>
              </a:ext>
            </a:extLst>
          </p:cNvPr>
          <p:cNvPicPr>
            <a:picLocks noChangeAspect="1"/>
          </p:cNvPicPr>
          <p:nvPr/>
        </p:nvPicPr>
        <p:blipFill>
          <a:blip r:embed="rId3"/>
          <a:stretch>
            <a:fillRect/>
          </a:stretch>
        </p:blipFill>
        <p:spPr>
          <a:xfrm>
            <a:off x="5892458" y="2223907"/>
            <a:ext cx="5485153" cy="2829105"/>
          </a:xfrm>
          <a:prstGeom prst="rect">
            <a:avLst/>
          </a:prstGeom>
        </p:spPr>
      </p:pic>
    </p:spTree>
    <p:extLst>
      <p:ext uri="{BB962C8B-B14F-4D97-AF65-F5344CB8AC3E}">
        <p14:creationId xmlns:p14="http://schemas.microsoft.com/office/powerpoint/2010/main" val="3121146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3"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9" name="Rectangle 17">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19">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F3B82733-A3BE-4734-97A7-D478061C46FF}"/>
              </a:ext>
            </a:extLst>
          </p:cNvPr>
          <p:cNvSpPr>
            <a:spLocks noGrp="1"/>
          </p:cNvSpPr>
          <p:nvPr>
            <p:ph type="title"/>
          </p:nvPr>
        </p:nvSpPr>
        <p:spPr>
          <a:xfrm>
            <a:off x="1451580" y="804520"/>
            <a:ext cx="4176511" cy="1049235"/>
          </a:xfrm>
        </p:spPr>
        <p:txBody>
          <a:bodyPr vert="horz" lIns="91440" tIns="45720" rIns="91440" bIns="45720" rtlCol="0" anchor="t">
            <a:normAutofit/>
          </a:bodyPr>
          <a:lstStyle/>
          <a:p>
            <a:r>
              <a:rPr lang="en-US" sz="3200" dirty="0">
                <a:latin typeface="+mn-lt"/>
              </a:rPr>
              <a:t>Sensible </a:t>
            </a:r>
            <a:r>
              <a:rPr lang="en-US" dirty="0"/>
              <a:t>thermal energy Storage </a:t>
            </a:r>
          </a:p>
        </p:txBody>
      </p:sp>
      <p:sp>
        <p:nvSpPr>
          <p:cNvPr id="22" name="Rectangle 21">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2B2BD27B-52DF-46F7-8070-DFB318A72866}"/>
              </a:ext>
            </a:extLst>
          </p:cNvPr>
          <p:cNvSpPr>
            <a:spLocks noGrp="1"/>
          </p:cNvSpPr>
          <p:nvPr>
            <p:ph sz="half" idx="1"/>
          </p:nvPr>
        </p:nvSpPr>
        <p:spPr>
          <a:xfrm>
            <a:off x="1451581" y="2015732"/>
            <a:ext cx="4172212" cy="3450613"/>
          </a:xfrm>
        </p:spPr>
        <p:txBody>
          <a:bodyPr vert="horz" lIns="91440" tIns="45720" rIns="91440" bIns="45720" rtlCol="0" anchor="t">
            <a:normAutofit fontScale="92500" lnSpcReduction="20000"/>
          </a:bodyPr>
          <a:lstStyle/>
          <a:p>
            <a:pPr>
              <a:lnSpc>
                <a:spcPct val="110000"/>
              </a:lnSpc>
            </a:pPr>
            <a:r>
              <a:rPr lang="en-US" dirty="0"/>
              <a:t> Underground Thermal Energy Storage</a:t>
            </a:r>
          </a:p>
          <a:p>
            <a:pPr lvl="1">
              <a:lnSpc>
                <a:spcPct val="110000"/>
              </a:lnSpc>
            </a:pPr>
            <a:r>
              <a:rPr lang="en-US" dirty="0"/>
              <a:t>Stores energy by pumping heat into underground storage space.</a:t>
            </a:r>
          </a:p>
          <a:p>
            <a:pPr lvl="1">
              <a:lnSpc>
                <a:spcPct val="110000"/>
              </a:lnSpc>
            </a:pPr>
            <a:r>
              <a:rPr lang="en-US" dirty="0"/>
              <a:t>Examples of underground storage :boreholes, aquifers, and caverns or pits.</a:t>
            </a:r>
          </a:p>
          <a:p>
            <a:pPr lvl="1">
              <a:lnSpc>
                <a:spcPct val="110000"/>
              </a:lnSpc>
            </a:pPr>
            <a:r>
              <a:rPr lang="en-US" dirty="0"/>
              <a:t>Storage medium is Water.</a:t>
            </a:r>
          </a:p>
          <a:p>
            <a:pPr lvl="1">
              <a:lnSpc>
                <a:spcPct val="110000"/>
              </a:lnSpc>
            </a:pPr>
            <a:r>
              <a:rPr lang="en-US" dirty="0"/>
              <a:t>Installations have been limited due to high investment costs</a:t>
            </a:r>
          </a:p>
          <a:p>
            <a:pPr lvl="1">
              <a:lnSpc>
                <a:spcPct val="110000"/>
              </a:lnSpc>
            </a:pPr>
            <a:r>
              <a:rPr lang="en-US" dirty="0"/>
              <a:t>Common in Netherlands, Sweden, German, and Canada</a:t>
            </a:r>
          </a:p>
        </p:txBody>
      </p:sp>
      <p:pic>
        <p:nvPicPr>
          <p:cNvPr id="5" name="Content Placeholder 4">
            <a:extLst>
              <a:ext uri="{FF2B5EF4-FFF2-40B4-BE49-F238E27FC236}">
                <a16:creationId xmlns:a16="http://schemas.microsoft.com/office/drawing/2014/main" id="{13FC6F5F-37F4-4A6F-91ED-83F395B4C499}"/>
              </a:ext>
            </a:extLst>
          </p:cNvPr>
          <p:cNvPicPr>
            <a:picLocks noGrp="1" noChangeAspect="1"/>
          </p:cNvPicPr>
          <p:nvPr>
            <p:ph sz="half" idx="2"/>
          </p:nvPr>
        </p:nvPicPr>
        <p:blipFill>
          <a:blip r:embed="rId4"/>
          <a:stretch>
            <a:fillRect/>
          </a:stretch>
        </p:blipFill>
        <p:spPr>
          <a:xfrm>
            <a:off x="6094411" y="1219872"/>
            <a:ext cx="4960442" cy="3832184"/>
          </a:xfrm>
          <a:prstGeom prst="rect">
            <a:avLst/>
          </a:prstGeom>
        </p:spPr>
      </p:pic>
      <p:pic>
        <p:nvPicPr>
          <p:cNvPr id="24" name="Picture 23">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5AE2EC-16F0-4891-A152-E325C315CC62}"/>
              </a:ext>
            </a:extLst>
          </p:cNvPr>
          <p:cNvSpPr txBox="1"/>
          <p:nvPr/>
        </p:nvSpPr>
        <p:spPr>
          <a:xfrm>
            <a:off x="6053138" y="5093638"/>
            <a:ext cx="6443662" cy="261610"/>
          </a:xfrm>
          <a:prstGeom prst="rect">
            <a:avLst/>
          </a:prstGeom>
          <a:noFill/>
        </p:spPr>
        <p:txBody>
          <a:bodyPr wrap="square">
            <a:spAutoFit/>
          </a:bodyPr>
          <a:lstStyle/>
          <a:p>
            <a:r>
              <a:rPr lang="en-US" sz="1100" dirty="0"/>
              <a:t>Figure16 diagram of Borehole thermal energy storage system [17].</a:t>
            </a:r>
          </a:p>
        </p:txBody>
      </p:sp>
    </p:spTree>
    <p:extLst>
      <p:ext uri="{BB962C8B-B14F-4D97-AF65-F5344CB8AC3E}">
        <p14:creationId xmlns:p14="http://schemas.microsoft.com/office/powerpoint/2010/main" val="2438735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524B-7408-45D5-914F-60AB36340480}"/>
              </a:ext>
            </a:extLst>
          </p:cNvPr>
          <p:cNvSpPr>
            <a:spLocks noGrp="1"/>
          </p:cNvSpPr>
          <p:nvPr>
            <p:ph type="title"/>
          </p:nvPr>
        </p:nvSpPr>
        <p:spPr/>
        <p:txBody>
          <a:bodyPr/>
          <a:lstStyle/>
          <a:p>
            <a:r>
              <a:rPr lang="en-US" sz="3200" dirty="0">
                <a:latin typeface="+mn-lt"/>
              </a:rPr>
              <a:t>Sensible </a:t>
            </a:r>
            <a:r>
              <a:rPr lang="en-US" dirty="0"/>
              <a:t>thermal energy Storage </a:t>
            </a:r>
          </a:p>
        </p:txBody>
      </p:sp>
      <p:sp>
        <p:nvSpPr>
          <p:cNvPr id="3" name="Content Placeholder 2">
            <a:extLst>
              <a:ext uri="{FF2B5EF4-FFF2-40B4-BE49-F238E27FC236}">
                <a16:creationId xmlns:a16="http://schemas.microsoft.com/office/drawing/2014/main" id="{C1EE155D-83A6-4A5E-AD04-2EA421ACED65}"/>
              </a:ext>
            </a:extLst>
          </p:cNvPr>
          <p:cNvSpPr>
            <a:spLocks noGrp="1"/>
          </p:cNvSpPr>
          <p:nvPr>
            <p:ph sz="half" idx="1"/>
          </p:nvPr>
        </p:nvSpPr>
        <p:spPr/>
        <p:txBody>
          <a:bodyPr>
            <a:normAutofit lnSpcReduction="10000"/>
          </a:bodyPr>
          <a:lstStyle/>
          <a:p>
            <a:r>
              <a:rPr lang="en-US" dirty="0"/>
              <a:t>Underground Thermal Energy Storage</a:t>
            </a:r>
          </a:p>
          <a:p>
            <a:pPr lvl="1"/>
            <a:r>
              <a:rPr lang="en-US" dirty="0"/>
              <a:t>High investment costs due to geological requirements .</a:t>
            </a:r>
          </a:p>
          <a:p>
            <a:pPr lvl="1"/>
            <a:r>
              <a:rPr lang="en-US" dirty="0"/>
              <a:t> Popular in Europe but due to U.S The regulatory barrier not widespread in the States.</a:t>
            </a:r>
          </a:p>
          <a:p>
            <a:pPr lvl="1"/>
            <a:r>
              <a:rPr lang="en-US" dirty="0"/>
              <a:t> Mainly used for seasonal thermal energy storage and district heating. </a:t>
            </a:r>
          </a:p>
        </p:txBody>
      </p:sp>
      <p:sp>
        <p:nvSpPr>
          <p:cNvPr id="4" name="Content Placeholder 3">
            <a:extLst>
              <a:ext uri="{FF2B5EF4-FFF2-40B4-BE49-F238E27FC236}">
                <a16:creationId xmlns:a16="http://schemas.microsoft.com/office/drawing/2014/main" id="{C71FAF0E-6707-490E-BF75-9A600446B1B5}"/>
              </a:ext>
            </a:extLst>
          </p:cNvPr>
          <p:cNvSpPr>
            <a:spLocks noGrp="1"/>
          </p:cNvSpPr>
          <p:nvPr>
            <p:ph sz="half" idx="2"/>
          </p:nvPr>
        </p:nvSpPr>
        <p:spPr/>
        <p:txBody>
          <a:bodyPr>
            <a:normAutofit lnSpcReduction="10000"/>
          </a:bodyPr>
          <a:lstStyle/>
          <a:p>
            <a:r>
              <a:rPr lang="en-US" dirty="0"/>
              <a:t> Is not able to assist with the integration with generating renewable energy sources.</a:t>
            </a:r>
          </a:p>
          <a:p>
            <a:r>
              <a:rPr lang="en-US" dirty="0"/>
              <a:t>The number of future are increasing by a factor 10 .</a:t>
            </a:r>
          </a:p>
          <a:p>
            <a:r>
              <a:rPr lang="en-US" dirty="0"/>
              <a:t> An increase in knowledge of this method will be a byproduct of geothermal energy production opportunities.</a:t>
            </a:r>
          </a:p>
          <a:p>
            <a:endParaRPr lang="en-US" dirty="0"/>
          </a:p>
        </p:txBody>
      </p:sp>
    </p:spTree>
    <p:extLst>
      <p:ext uri="{BB962C8B-B14F-4D97-AF65-F5344CB8AC3E}">
        <p14:creationId xmlns:p14="http://schemas.microsoft.com/office/powerpoint/2010/main" val="400501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6C21AB7-5A89-41C8-8178-10E9B90EC5E6}"/>
              </a:ext>
            </a:extLst>
          </p:cNvPr>
          <p:cNvSpPr>
            <a:spLocks noGrp="1"/>
          </p:cNvSpPr>
          <p:nvPr>
            <p:ph type="title"/>
          </p:nvPr>
        </p:nvSpPr>
        <p:spPr>
          <a:xfrm>
            <a:off x="1451580" y="804520"/>
            <a:ext cx="3530157" cy="1049235"/>
          </a:xfrm>
        </p:spPr>
        <p:txBody>
          <a:bodyPr vert="horz" lIns="91440" tIns="45720" rIns="91440" bIns="45720" rtlCol="0" anchor="t">
            <a:normAutofit/>
          </a:bodyPr>
          <a:lstStyle/>
          <a:p>
            <a:r>
              <a:rPr lang="en-US" sz="3000" dirty="0"/>
              <a:t>Sensible thermal energy Storage </a:t>
            </a:r>
          </a:p>
        </p:txBody>
      </p:sp>
      <p:sp>
        <p:nvSpPr>
          <p:cNvPr id="23" name="Rectangle 22">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EE089A75-A99C-44B3-A848-76669A4D9A41}"/>
              </a:ext>
            </a:extLst>
          </p:cNvPr>
          <p:cNvSpPr>
            <a:spLocks noGrp="1"/>
          </p:cNvSpPr>
          <p:nvPr>
            <p:ph sz="half" idx="1"/>
          </p:nvPr>
        </p:nvSpPr>
        <p:spPr>
          <a:xfrm>
            <a:off x="1451581" y="2015732"/>
            <a:ext cx="3526523" cy="3450613"/>
          </a:xfrm>
        </p:spPr>
        <p:txBody>
          <a:bodyPr vert="horz" lIns="91440" tIns="45720" rIns="91440" bIns="45720" rtlCol="0" anchor="t">
            <a:normAutofit/>
          </a:bodyPr>
          <a:lstStyle/>
          <a:p>
            <a:r>
              <a:rPr lang="en-US" sz="1700" dirty="0"/>
              <a:t>Hot and Cold-Water Storage</a:t>
            </a:r>
          </a:p>
          <a:p>
            <a:pPr lvl="1"/>
            <a:r>
              <a:rPr lang="en-US" sz="1700" dirty="0"/>
              <a:t>Most common form of thermal energy storage.</a:t>
            </a:r>
          </a:p>
          <a:p>
            <a:pPr lvl="1"/>
            <a:r>
              <a:rPr lang="en-US" sz="1700" dirty="0"/>
              <a:t>Used to meet energy demand for the heating and cooling of residential and commercial buildings to control cost.</a:t>
            </a:r>
          </a:p>
          <a:p>
            <a:pPr lvl="1"/>
            <a:r>
              <a:rPr lang="en-US" sz="1700" dirty="0"/>
              <a:t>the device either chills or transfers heat to the water and then stored insulated tank</a:t>
            </a:r>
          </a:p>
        </p:txBody>
      </p:sp>
      <p:grpSp>
        <p:nvGrpSpPr>
          <p:cNvPr id="25" name="Group 24">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26" name="Rectangle 25">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Content Placeholder 5" descr="Diagram&#10;&#10;Description automatically generated">
            <a:extLst>
              <a:ext uri="{FF2B5EF4-FFF2-40B4-BE49-F238E27FC236}">
                <a16:creationId xmlns:a16="http://schemas.microsoft.com/office/drawing/2014/main" id="{A2EFC588-0BEF-4236-B0D3-704C18C509E1}"/>
              </a:ext>
            </a:extLst>
          </p:cNvPr>
          <p:cNvPicPr>
            <a:picLocks noGrp="1" noChangeAspect="1"/>
          </p:cNvPicPr>
          <p:nvPr>
            <p:ph sz="half" idx="2"/>
          </p:nvPr>
        </p:nvPicPr>
        <p:blipFill rotWithShape="1">
          <a:blip r:embed="rId4"/>
          <a:srcRect l="16677" r="17227" b="2"/>
          <a:stretch/>
        </p:blipFill>
        <p:spPr>
          <a:xfrm>
            <a:off x="6093926" y="1116345"/>
            <a:ext cx="4821551" cy="3866172"/>
          </a:xfrm>
          <a:prstGeom prst="rect">
            <a:avLst/>
          </a:prstGeom>
        </p:spPr>
      </p:pic>
      <p:pic>
        <p:nvPicPr>
          <p:cNvPr id="29" name="Picture 28">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A241C85-5699-4C6B-A2BF-192091C47C75}"/>
              </a:ext>
            </a:extLst>
          </p:cNvPr>
          <p:cNvSpPr txBox="1"/>
          <p:nvPr/>
        </p:nvSpPr>
        <p:spPr>
          <a:xfrm>
            <a:off x="5495925" y="5631272"/>
            <a:ext cx="6695772" cy="307777"/>
          </a:xfrm>
          <a:prstGeom prst="rect">
            <a:avLst/>
          </a:prstGeom>
          <a:noFill/>
        </p:spPr>
        <p:txBody>
          <a:bodyPr wrap="square" rtlCol="0">
            <a:spAutoFit/>
          </a:bodyPr>
          <a:lstStyle/>
          <a:p>
            <a:r>
              <a:rPr lang="en-US" sz="1400" dirty="0"/>
              <a:t>Figure 17. Example of a hot and cold energy system[21]. </a:t>
            </a:r>
          </a:p>
        </p:txBody>
      </p:sp>
    </p:spTree>
    <p:extLst>
      <p:ext uri="{BB962C8B-B14F-4D97-AF65-F5344CB8AC3E}">
        <p14:creationId xmlns:p14="http://schemas.microsoft.com/office/powerpoint/2010/main" val="3914346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9478-48C1-436B-8AC4-DDD1E1926F35}"/>
              </a:ext>
            </a:extLst>
          </p:cNvPr>
          <p:cNvSpPr>
            <a:spLocks noGrp="1"/>
          </p:cNvSpPr>
          <p:nvPr>
            <p:ph type="title"/>
          </p:nvPr>
        </p:nvSpPr>
        <p:spPr>
          <a:xfrm>
            <a:off x="671513" y="758377"/>
            <a:ext cx="3259016" cy="1462692"/>
          </a:xfrm>
        </p:spPr>
        <p:txBody>
          <a:bodyPr vert="horz" lIns="91440" tIns="45720" rIns="91440" bIns="45720" rtlCol="0" anchor="b">
            <a:normAutofit/>
          </a:bodyPr>
          <a:lstStyle/>
          <a:p>
            <a:r>
              <a:rPr lang="en-US" sz="2800" b="0" kern="1200" cap="all" dirty="0">
                <a:latin typeface="+mj-lt"/>
                <a:ea typeface="+mj-ea"/>
                <a:cs typeface="+mj-cs"/>
              </a:rPr>
              <a:t>what is nuclear power?</a:t>
            </a:r>
          </a:p>
        </p:txBody>
      </p:sp>
      <p:sp>
        <p:nvSpPr>
          <p:cNvPr id="5" name="Text Placeholder 4">
            <a:extLst>
              <a:ext uri="{FF2B5EF4-FFF2-40B4-BE49-F238E27FC236}">
                <a16:creationId xmlns:a16="http://schemas.microsoft.com/office/drawing/2014/main" id="{10A154C8-B046-4BCD-84A9-A9F7A2B10A31}"/>
              </a:ext>
            </a:extLst>
          </p:cNvPr>
          <p:cNvSpPr>
            <a:spLocks noGrp="1"/>
          </p:cNvSpPr>
          <p:nvPr>
            <p:ph type="body" sz="half" idx="2"/>
          </p:nvPr>
        </p:nvSpPr>
        <p:spPr>
          <a:xfrm>
            <a:off x="671513" y="2536031"/>
            <a:ext cx="3123783" cy="3671936"/>
          </a:xfrm>
        </p:spPr>
        <p:txBody>
          <a:bodyPr vert="horz" lIns="91440" tIns="45720" rIns="91440" bIns="45720" rtlCol="0" anchor="t">
            <a:normAutofit/>
          </a:bodyPr>
          <a:lstStyle/>
          <a:p>
            <a:pPr>
              <a:buFont typeface="Wingdings 2" panose="05020102010507070707" pitchFamily="18" charset="2"/>
              <a:buChar char=""/>
            </a:pPr>
            <a:r>
              <a:rPr lang="en-US" dirty="0"/>
              <a:t>  The splitting or fusion of atom nuclei which produce steam to turn a turbine.</a:t>
            </a:r>
          </a:p>
          <a:p>
            <a:pPr>
              <a:buFont typeface="Wingdings 2" panose="05020102010507070707" pitchFamily="18" charset="2"/>
              <a:buChar char=""/>
            </a:pPr>
            <a:r>
              <a:rPr lang="en-US" dirty="0"/>
              <a:t> A clean and efficient that produces a magnitude 500–2000 MW peak output.</a:t>
            </a:r>
          </a:p>
          <a:p>
            <a:pPr>
              <a:buFont typeface="Wingdings 2" panose="05020102010507070707" pitchFamily="18" charset="2"/>
              <a:buChar char=""/>
            </a:pPr>
            <a:r>
              <a:rPr lang="en-US" dirty="0"/>
              <a:t> A base power load.</a:t>
            </a:r>
          </a:p>
        </p:txBody>
      </p:sp>
      <p:sp>
        <p:nvSpPr>
          <p:cNvPr id="3" name="TextBox 2">
            <a:extLst>
              <a:ext uri="{FF2B5EF4-FFF2-40B4-BE49-F238E27FC236}">
                <a16:creationId xmlns:a16="http://schemas.microsoft.com/office/drawing/2014/main" id="{52BECE2C-148C-4F0E-8FE3-9F3BFE3A3168}"/>
              </a:ext>
            </a:extLst>
          </p:cNvPr>
          <p:cNvSpPr txBox="1"/>
          <p:nvPr/>
        </p:nvSpPr>
        <p:spPr>
          <a:xfrm>
            <a:off x="6893221" y="5263702"/>
            <a:ext cx="3123783" cy="430887"/>
          </a:xfrm>
          <a:prstGeom prst="rect">
            <a:avLst/>
          </a:prstGeom>
          <a:noFill/>
        </p:spPr>
        <p:txBody>
          <a:bodyPr wrap="square" rtlCol="0">
            <a:spAutoFit/>
          </a:bodyPr>
          <a:lstStyle/>
          <a:p>
            <a:r>
              <a:rPr lang="en-US" sz="1100" dirty="0"/>
              <a:t>A diagram of the different components of nuclear power plant[1].</a:t>
            </a:r>
          </a:p>
        </p:txBody>
      </p:sp>
      <p:pic>
        <p:nvPicPr>
          <p:cNvPr id="4" name="Picture 3">
            <a:extLst>
              <a:ext uri="{FF2B5EF4-FFF2-40B4-BE49-F238E27FC236}">
                <a16:creationId xmlns:a16="http://schemas.microsoft.com/office/drawing/2014/main" id="{330860D3-F5DC-479E-8805-97B4E366A23E}"/>
              </a:ext>
            </a:extLst>
          </p:cNvPr>
          <p:cNvPicPr>
            <a:picLocks noChangeAspect="1"/>
          </p:cNvPicPr>
          <p:nvPr/>
        </p:nvPicPr>
        <p:blipFill>
          <a:blip r:embed="rId3"/>
          <a:stretch>
            <a:fillRect/>
          </a:stretch>
        </p:blipFill>
        <p:spPr>
          <a:xfrm>
            <a:off x="4726632" y="881013"/>
            <a:ext cx="7340148" cy="4210099"/>
          </a:xfrm>
          <a:prstGeom prst="rect">
            <a:avLst/>
          </a:prstGeom>
        </p:spPr>
      </p:pic>
    </p:spTree>
    <p:extLst>
      <p:ext uri="{BB962C8B-B14F-4D97-AF65-F5344CB8AC3E}">
        <p14:creationId xmlns:p14="http://schemas.microsoft.com/office/powerpoint/2010/main" val="31977181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1073-AD88-419E-B817-E5F74FDB1B22}"/>
              </a:ext>
            </a:extLst>
          </p:cNvPr>
          <p:cNvSpPr>
            <a:spLocks noGrp="1"/>
          </p:cNvSpPr>
          <p:nvPr>
            <p:ph type="title"/>
          </p:nvPr>
        </p:nvSpPr>
        <p:spPr/>
        <p:txBody>
          <a:bodyPr/>
          <a:lstStyle/>
          <a:p>
            <a:r>
              <a:rPr lang="en-US" sz="3200" dirty="0"/>
              <a:t>Sensible thermal energy Storage </a:t>
            </a:r>
            <a:endParaRPr lang="en-US" dirty="0"/>
          </a:p>
        </p:txBody>
      </p:sp>
      <p:sp>
        <p:nvSpPr>
          <p:cNvPr id="3" name="Content Placeholder 2">
            <a:extLst>
              <a:ext uri="{FF2B5EF4-FFF2-40B4-BE49-F238E27FC236}">
                <a16:creationId xmlns:a16="http://schemas.microsoft.com/office/drawing/2014/main" id="{2AB3EC4C-8362-46EF-89B3-E192A9F4DA37}"/>
              </a:ext>
            </a:extLst>
          </p:cNvPr>
          <p:cNvSpPr>
            <a:spLocks noGrp="1"/>
          </p:cNvSpPr>
          <p:nvPr>
            <p:ph sz="half" idx="1"/>
          </p:nvPr>
        </p:nvSpPr>
        <p:spPr/>
        <p:txBody>
          <a:bodyPr/>
          <a:lstStyle/>
          <a:p>
            <a:r>
              <a:rPr lang="en-US" sz="2000" dirty="0"/>
              <a:t>Hot and Cold-Water Storage</a:t>
            </a:r>
          </a:p>
          <a:p>
            <a:pPr lvl="1"/>
            <a:r>
              <a:rPr lang="en-US" dirty="0"/>
              <a:t>Are dependent on the size of tanks </a:t>
            </a:r>
          </a:p>
          <a:p>
            <a:pPr lvl="1"/>
            <a:r>
              <a:rPr lang="en-US" dirty="0"/>
              <a:t>Environmental impacts are minimal .</a:t>
            </a:r>
          </a:p>
          <a:p>
            <a:pPr lvl="1"/>
            <a:r>
              <a:rPr lang="en-US" dirty="0"/>
              <a:t>Faces regulatory barriers that must be overcome.</a:t>
            </a:r>
          </a:p>
          <a:p>
            <a:pPr lvl="1"/>
            <a:r>
              <a:rPr lang="en-US" dirty="0"/>
              <a:t>The hot and cold system has different technology systems that are compatible with many different applications</a:t>
            </a:r>
          </a:p>
          <a:p>
            <a:pPr lvl="1"/>
            <a:endParaRPr lang="en-US" dirty="0"/>
          </a:p>
        </p:txBody>
      </p:sp>
      <p:sp>
        <p:nvSpPr>
          <p:cNvPr id="4" name="Content Placeholder 3">
            <a:extLst>
              <a:ext uri="{FF2B5EF4-FFF2-40B4-BE49-F238E27FC236}">
                <a16:creationId xmlns:a16="http://schemas.microsoft.com/office/drawing/2014/main" id="{9FA0CE98-E5CA-4C75-A6CB-7D4DAC9F0448}"/>
              </a:ext>
            </a:extLst>
          </p:cNvPr>
          <p:cNvSpPr>
            <a:spLocks noGrp="1"/>
          </p:cNvSpPr>
          <p:nvPr>
            <p:ph sz="half" idx="2"/>
          </p:nvPr>
        </p:nvSpPr>
        <p:spPr/>
        <p:txBody>
          <a:bodyPr/>
          <a:lstStyle/>
          <a:p>
            <a:r>
              <a:rPr lang="en-US" dirty="0"/>
              <a:t> There is only be demonstration-scale of integration with power plants.</a:t>
            </a:r>
          </a:p>
          <a:p>
            <a:r>
              <a:rPr lang="en-US" dirty="0"/>
              <a:t>there are huge demand of opportunities for further research and development around the globe.</a:t>
            </a:r>
          </a:p>
        </p:txBody>
      </p:sp>
    </p:spTree>
    <p:extLst>
      <p:ext uri="{BB962C8B-B14F-4D97-AF65-F5344CB8AC3E}">
        <p14:creationId xmlns:p14="http://schemas.microsoft.com/office/powerpoint/2010/main" val="236569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3C98452-4407-46F5-845E-7235294E812D}"/>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dirty="0"/>
              <a:t>Sensible thermal energy Storage </a:t>
            </a:r>
          </a:p>
        </p:txBody>
      </p:sp>
      <p:sp>
        <p:nvSpPr>
          <p:cNvPr id="3" name="Content Placeholder 2">
            <a:extLst>
              <a:ext uri="{FF2B5EF4-FFF2-40B4-BE49-F238E27FC236}">
                <a16:creationId xmlns:a16="http://schemas.microsoft.com/office/drawing/2014/main" id="{78436AEC-393F-4043-882E-997CF8798F03}"/>
              </a:ext>
            </a:extLst>
          </p:cNvPr>
          <p:cNvSpPr>
            <a:spLocks noGrp="1"/>
          </p:cNvSpPr>
          <p:nvPr>
            <p:ph sz="half" idx="1"/>
          </p:nvPr>
        </p:nvSpPr>
        <p:spPr>
          <a:xfrm>
            <a:off x="1451579" y="2015734"/>
            <a:ext cx="5435733" cy="3450613"/>
          </a:xfrm>
        </p:spPr>
        <p:txBody>
          <a:bodyPr vert="horz" lIns="91440" tIns="45720" rIns="91440" bIns="45720" rtlCol="0" anchor="t">
            <a:normAutofit/>
          </a:bodyPr>
          <a:lstStyle/>
          <a:p>
            <a:r>
              <a:rPr lang="en-US" dirty="0"/>
              <a:t>Solid Media Storage</a:t>
            </a:r>
          </a:p>
          <a:p>
            <a:pPr lvl="1"/>
            <a:r>
              <a:rPr lang="en-US" dirty="0"/>
              <a:t>high-temperature applications</a:t>
            </a:r>
          </a:p>
          <a:p>
            <a:pPr lvl="1"/>
            <a:r>
              <a:rPr lang="en-US" dirty="0"/>
              <a:t>Mainly stored in concrete, bricks, and rocks.</a:t>
            </a:r>
          </a:p>
          <a:p>
            <a:pPr lvl="1"/>
            <a:r>
              <a:rPr lang="en-US" dirty="0"/>
              <a:t>are more widely available and relatively inexpensive</a:t>
            </a:r>
          </a:p>
          <a:p>
            <a:pPr lvl="1"/>
            <a:r>
              <a:rPr lang="en-US" dirty="0"/>
              <a:t>Have lower energy densities compared to liquids </a:t>
            </a:r>
          </a:p>
          <a:p>
            <a:pPr marL="457200" lvl="1" indent="0">
              <a:buNone/>
            </a:pPr>
            <a:endParaRPr lang="en-US" dirty="0"/>
          </a:p>
          <a:p>
            <a:pPr lvl="1"/>
            <a:endParaRPr lang="en-US" dirty="0"/>
          </a:p>
        </p:txBody>
      </p:sp>
      <p:grpSp>
        <p:nvGrpSpPr>
          <p:cNvPr id="18" name="Group 17">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9" name="Rectangle 18">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9816144A-E889-40AD-A3A0-EA8D14337CC6}"/>
              </a:ext>
            </a:extLst>
          </p:cNvPr>
          <p:cNvPicPr>
            <a:picLocks noGrp="1" noChangeAspect="1"/>
          </p:cNvPicPr>
          <p:nvPr>
            <p:ph sz="half" idx="2"/>
          </p:nvPr>
        </p:nvPicPr>
        <p:blipFill rotWithShape="1">
          <a:blip r:embed="rId3"/>
          <a:srcRect l="11987" r="8012" b="1"/>
          <a:stretch/>
        </p:blipFill>
        <p:spPr>
          <a:xfrm>
            <a:off x="7554139" y="2174242"/>
            <a:ext cx="3336989" cy="3124351"/>
          </a:xfrm>
          <a:prstGeom prst="rect">
            <a:avLst/>
          </a:prstGeom>
        </p:spPr>
      </p:pic>
      <p:sp>
        <p:nvSpPr>
          <p:cNvPr id="13" name="TextBox 12">
            <a:extLst>
              <a:ext uri="{FF2B5EF4-FFF2-40B4-BE49-F238E27FC236}">
                <a16:creationId xmlns:a16="http://schemas.microsoft.com/office/drawing/2014/main" id="{62C18290-A4E8-4C22-9D25-703DFABE1C0F}"/>
              </a:ext>
            </a:extLst>
          </p:cNvPr>
          <p:cNvSpPr txBox="1"/>
          <p:nvPr/>
        </p:nvSpPr>
        <p:spPr>
          <a:xfrm>
            <a:off x="6887312" y="5538296"/>
            <a:ext cx="6100762" cy="261610"/>
          </a:xfrm>
          <a:prstGeom prst="rect">
            <a:avLst/>
          </a:prstGeom>
          <a:noFill/>
        </p:spPr>
        <p:txBody>
          <a:bodyPr wrap="square">
            <a:spAutoFit/>
          </a:bodyPr>
          <a:lstStyle/>
          <a:p>
            <a:r>
              <a:rPr lang="en-US" sz="1100" dirty="0"/>
              <a:t>Figure 18 Example of a concrete thermal energy storage module[18].</a:t>
            </a:r>
          </a:p>
        </p:txBody>
      </p:sp>
    </p:spTree>
    <p:extLst>
      <p:ext uri="{BB962C8B-B14F-4D97-AF65-F5344CB8AC3E}">
        <p14:creationId xmlns:p14="http://schemas.microsoft.com/office/powerpoint/2010/main" val="741405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6F61-3ABC-4A14-8B1A-60BB3DF22F95}"/>
              </a:ext>
            </a:extLst>
          </p:cNvPr>
          <p:cNvSpPr>
            <a:spLocks noGrp="1"/>
          </p:cNvSpPr>
          <p:nvPr>
            <p:ph type="title"/>
          </p:nvPr>
        </p:nvSpPr>
        <p:spPr/>
        <p:txBody>
          <a:bodyPr/>
          <a:lstStyle/>
          <a:p>
            <a:r>
              <a:rPr lang="en-US" dirty="0"/>
              <a:t>Sensible thermal energy Storage </a:t>
            </a:r>
          </a:p>
        </p:txBody>
      </p:sp>
      <p:sp>
        <p:nvSpPr>
          <p:cNvPr id="3" name="Content Placeholder 2">
            <a:extLst>
              <a:ext uri="{FF2B5EF4-FFF2-40B4-BE49-F238E27FC236}">
                <a16:creationId xmlns:a16="http://schemas.microsoft.com/office/drawing/2014/main" id="{DED22E3E-4D17-4902-8405-6510D21C8D9B}"/>
              </a:ext>
            </a:extLst>
          </p:cNvPr>
          <p:cNvSpPr>
            <a:spLocks noGrp="1"/>
          </p:cNvSpPr>
          <p:nvPr>
            <p:ph sz="half" idx="1"/>
          </p:nvPr>
        </p:nvSpPr>
        <p:spPr/>
        <p:txBody>
          <a:bodyPr>
            <a:normAutofit/>
          </a:bodyPr>
          <a:lstStyle/>
          <a:p>
            <a:r>
              <a:rPr lang="en-US" dirty="0"/>
              <a:t>Solid Media Storage</a:t>
            </a:r>
          </a:p>
          <a:p>
            <a:pPr lvl="1"/>
            <a:r>
              <a:rPr lang="en-US" dirty="0"/>
              <a:t>simple as a standard heat exchanger</a:t>
            </a:r>
          </a:p>
          <a:p>
            <a:pPr lvl="1"/>
            <a:r>
              <a:rPr lang="en-US" dirty="0"/>
              <a:t>Geothermal energy systems have environmental impacts</a:t>
            </a:r>
          </a:p>
          <a:p>
            <a:pPr lvl="1"/>
            <a:r>
              <a:rPr lang="en-US" dirty="0"/>
              <a:t>More research into the environmental impact of geothermal heat storage is encouraged due to unknown long-term risks.</a:t>
            </a:r>
          </a:p>
        </p:txBody>
      </p:sp>
      <p:sp>
        <p:nvSpPr>
          <p:cNvPr id="4" name="Content Placeholder 3">
            <a:extLst>
              <a:ext uri="{FF2B5EF4-FFF2-40B4-BE49-F238E27FC236}">
                <a16:creationId xmlns:a16="http://schemas.microsoft.com/office/drawing/2014/main" id="{9ACA29ED-C5FB-4F50-B771-E284AACC07AD}"/>
              </a:ext>
            </a:extLst>
          </p:cNvPr>
          <p:cNvSpPr>
            <a:spLocks noGrp="1"/>
          </p:cNvSpPr>
          <p:nvPr>
            <p:ph sz="half" idx="2"/>
          </p:nvPr>
        </p:nvSpPr>
        <p:spPr/>
        <p:txBody>
          <a:bodyPr>
            <a:normAutofit/>
          </a:bodyPr>
          <a:lstStyle/>
          <a:p>
            <a:r>
              <a:rPr lang="en-US" dirty="0"/>
              <a:t>Claims more market opportunities than  Hot and Cold systems.</a:t>
            </a:r>
          </a:p>
          <a:p>
            <a:r>
              <a:rPr lang="en-US" dirty="0"/>
              <a:t> concrete design is the closest to commercialization</a:t>
            </a:r>
          </a:p>
          <a:p>
            <a:r>
              <a:rPr lang="en-US" dirty="0"/>
              <a:t>Research into a design where thermal energy generated by a power plant is stored the solid storage medium is being  encouraged.</a:t>
            </a:r>
          </a:p>
        </p:txBody>
      </p:sp>
    </p:spTree>
    <p:extLst>
      <p:ext uri="{BB962C8B-B14F-4D97-AF65-F5344CB8AC3E}">
        <p14:creationId xmlns:p14="http://schemas.microsoft.com/office/powerpoint/2010/main" val="3229584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D7E595-D8D5-4EA1-BBD6-819BA9647E18}"/>
              </a:ext>
            </a:extLst>
          </p:cNvPr>
          <p:cNvSpPr>
            <a:spLocks noGrp="1"/>
          </p:cNvSpPr>
          <p:nvPr>
            <p:ph type="title"/>
          </p:nvPr>
        </p:nvSpPr>
        <p:spPr/>
        <p:txBody>
          <a:bodyPr/>
          <a:lstStyle/>
          <a:p>
            <a:r>
              <a:rPr lang="en-US" dirty="0"/>
              <a:t>Sensible thermal energy Storage </a:t>
            </a:r>
          </a:p>
        </p:txBody>
      </p:sp>
      <p:pic>
        <p:nvPicPr>
          <p:cNvPr id="7" name="Picture 6">
            <a:extLst>
              <a:ext uri="{FF2B5EF4-FFF2-40B4-BE49-F238E27FC236}">
                <a16:creationId xmlns:a16="http://schemas.microsoft.com/office/drawing/2014/main" id="{6B1C92A7-8C2A-49A4-A950-CDE11984B91D}"/>
              </a:ext>
            </a:extLst>
          </p:cNvPr>
          <p:cNvPicPr>
            <a:picLocks noChangeAspect="1"/>
          </p:cNvPicPr>
          <p:nvPr/>
        </p:nvPicPr>
        <p:blipFill>
          <a:blip r:embed="rId2"/>
          <a:stretch>
            <a:fillRect/>
          </a:stretch>
        </p:blipFill>
        <p:spPr>
          <a:xfrm>
            <a:off x="663960" y="1864194"/>
            <a:ext cx="5061233" cy="4087063"/>
          </a:xfrm>
          <a:prstGeom prst="rect">
            <a:avLst/>
          </a:prstGeom>
        </p:spPr>
      </p:pic>
      <p:pic>
        <p:nvPicPr>
          <p:cNvPr id="9" name="Picture 8">
            <a:extLst>
              <a:ext uri="{FF2B5EF4-FFF2-40B4-BE49-F238E27FC236}">
                <a16:creationId xmlns:a16="http://schemas.microsoft.com/office/drawing/2014/main" id="{C560A15E-D9C6-48CF-B5CF-E508DAB1DDAF}"/>
              </a:ext>
            </a:extLst>
          </p:cNvPr>
          <p:cNvPicPr>
            <a:picLocks noChangeAspect="1"/>
          </p:cNvPicPr>
          <p:nvPr/>
        </p:nvPicPr>
        <p:blipFill>
          <a:blip r:embed="rId3"/>
          <a:stretch>
            <a:fillRect/>
          </a:stretch>
        </p:blipFill>
        <p:spPr>
          <a:xfrm>
            <a:off x="5947939" y="1991089"/>
            <a:ext cx="5910088" cy="2875822"/>
          </a:xfrm>
          <a:prstGeom prst="rect">
            <a:avLst/>
          </a:prstGeom>
        </p:spPr>
      </p:pic>
      <p:sp>
        <p:nvSpPr>
          <p:cNvPr id="2" name="TextBox 1">
            <a:extLst>
              <a:ext uri="{FF2B5EF4-FFF2-40B4-BE49-F238E27FC236}">
                <a16:creationId xmlns:a16="http://schemas.microsoft.com/office/drawing/2014/main" id="{A3C42498-1FAA-4E34-B691-8DE652D0B079}"/>
              </a:ext>
            </a:extLst>
          </p:cNvPr>
          <p:cNvSpPr txBox="1"/>
          <p:nvPr/>
        </p:nvSpPr>
        <p:spPr>
          <a:xfrm>
            <a:off x="5786438" y="5200650"/>
            <a:ext cx="5995987" cy="430887"/>
          </a:xfrm>
          <a:prstGeom prst="rect">
            <a:avLst/>
          </a:prstGeom>
          <a:noFill/>
        </p:spPr>
        <p:txBody>
          <a:bodyPr wrap="square" rtlCol="0">
            <a:spAutoFit/>
          </a:bodyPr>
          <a:lstStyle/>
          <a:p>
            <a:r>
              <a:rPr lang="en-US" sz="1100" dirty="0"/>
              <a:t>Left Figure 19 shows the performance parameters for Sensible thermal energy storage system[21].</a:t>
            </a:r>
          </a:p>
          <a:p>
            <a:r>
              <a:rPr lang="en-US" sz="1100" dirty="0"/>
              <a:t>Right. Figure 20 shows the environmental aspect Sensible thermal energy storage system[21]. </a:t>
            </a:r>
          </a:p>
        </p:txBody>
      </p:sp>
    </p:spTree>
    <p:extLst>
      <p:ext uri="{BB962C8B-B14F-4D97-AF65-F5344CB8AC3E}">
        <p14:creationId xmlns:p14="http://schemas.microsoft.com/office/powerpoint/2010/main" val="3404462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8B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002E6E7-35EE-4328-B748-554AE72E771E}"/>
              </a:ext>
            </a:extLst>
          </p:cNvPr>
          <p:cNvPicPr>
            <a:picLocks noGrp="1" noChangeAspect="1"/>
          </p:cNvPicPr>
          <p:nvPr>
            <p:ph sz="half" idx="2"/>
          </p:nvPr>
        </p:nvPicPr>
        <p:blipFill>
          <a:blip r:embed="rId3"/>
          <a:stretch>
            <a:fillRect/>
          </a:stretch>
        </p:blipFill>
        <p:spPr>
          <a:xfrm>
            <a:off x="643467" y="1656927"/>
            <a:ext cx="10905066" cy="3544146"/>
          </a:xfrm>
          <a:prstGeom prst="rect">
            <a:avLst/>
          </a:prstGeom>
        </p:spPr>
      </p:pic>
      <p:sp>
        <p:nvSpPr>
          <p:cNvPr id="8" name="TextBox 7">
            <a:extLst>
              <a:ext uri="{FF2B5EF4-FFF2-40B4-BE49-F238E27FC236}">
                <a16:creationId xmlns:a16="http://schemas.microsoft.com/office/drawing/2014/main" id="{264DAFB1-DCBE-4AD9-BD1E-247DE751B624}"/>
              </a:ext>
            </a:extLst>
          </p:cNvPr>
          <p:cNvSpPr txBox="1"/>
          <p:nvPr/>
        </p:nvSpPr>
        <p:spPr>
          <a:xfrm>
            <a:off x="3820678" y="902752"/>
            <a:ext cx="4636066" cy="636664"/>
          </a:xfrm>
          <a:prstGeom prst="rect">
            <a:avLst/>
          </a:prstGeom>
        </p:spPr>
        <p:txBody>
          <a:bodyPr wrap="square" rtlCol="0">
            <a:spAutoFit/>
          </a:bodyPr>
          <a:lstStyle/>
          <a:p>
            <a:endParaRPr lang="en-US" dirty="0"/>
          </a:p>
        </p:txBody>
      </p:sp>
      <p:sp>
        <p:nvSpPr>
          <p:cNvPr id="16" name="TextBox 15">
            <a:extLst>
              <a:ext uri="{FF2B5EF4-FFF2-40B4-BE49-F238E27FC236}">
                <a16:creationId xmlns:a16="http://schemas.microsoft.com/office/drawing/2014/main" id="{BDE54458-24E1-4106-B0A3-34700365C9D0}"/>
              </a:ext>
            </a:extLst>
          </p:cNvPr>
          <p:cNvSpPr txBox="1"/>
          <p:nvPr/>
        </p:nvSpPr>
        <p:spPr>
          <a:xfrm>
            <a:off x="3279363" y="958679"/>
            <a:ext cx="6100762" cy="584775"/>
          </a:xfrm>
          <a:prstGeom prst="rect">
            <a:avLst/>
          </a:prstGeom>
          <a:noFill/>
        </p:spPr>
        <p:txBody>
          <a:bodyPr wrap="square">
            <a:spAutoFit/>
          </a:bodyPr>
          <a:lstStyle/>
          <a:p>
            <a:r>
              <a:rPr lang="en-US" sz="3200" dirty="0">
                <a:latin typeface="+mj-lt"/>
              </a:rPr>
              <a:t>Sensible Thermal Energy Storage </a:t>
            </a:r>
          </a:p>
        </p:txBody>
      </p:sp>
      <p:sp>
        <p:nvSpPr>
          <p:cNvPr id="2" name="TextBox 1">
            <a:extLst>
              <a:ext uri="{FF2B5EF4-FFF2-40B4-BE49-F238E27FC236}">
                <a16:creationId xmlns:a16="http://schemas.microsoft.com/office/drawing/2014/main" id="{2480211A-C1D7-4CCF-93B2-22EC519837AE}"/>
              </a:ext>
            </a:extLst>
          </p:cNvPr>
          <p:cNvSpPr txBox="1"/>
          <p:nvPr/>
        </p:nvSpPr>
        <p:spPr>
          <a:xfrm>
            <a:off x="3867149" y="5734050"/>
            <a:ext cx="6562725" cy="646331"/>
          </a:xfrm>
          <a:prstGeom prst="rect">
            <a:avLst/>
          </a:prstGeom>
          <a:noFill/>
        </p:spPr>
        <p:txBody>
          <a:bodyPr wrap="square" rtlCol="0">
            <a:spAutoFit/>
          </a:bodyPr>
          <a:lstStyle/>
          <a:p>
            <a:r>
              <a:rPr lang="en-US" dirty="0"/>
              <a:t> </a:t>
            </a:r>
            <a:r>
              <a:rPr lang="en-US" sz="1100" dirty="0"/>
              <a:t>Figure 21 shows the compatibility of certain applications of Sensible thermal energy storage system[21]. </a:t>
            </a:r>
          </a:p>
          <a:p>
            <a:endParaRPr lang="en-US" dirty="0"/>
          </a:p>
        </p:txBody>
      </p:sp>
    </p:spTree>
    <p:extLst>
      <p:ext uri="{BB962C8B-B14F-4D97-AF65-F5344CB8AC3E}">
        <p14:creationId xmlns:p14="http://schemas.microsoft.com/office/powerpoint/2010/main" val="4138841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078365CB-E0C9-4E0C-AC90-F146D354FA32}"/>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dirty="0"/>
              <a:t>Latent Thermal Energy Storage</a:t>
            </a:r>
          </a:p>
        </p:txBody>
      </p:sp>
      <p:sp>
        <p:nvSpPr>
          <p:cNvPr id="3" name="Content Placeholder 2">
            <a:extLst>
              <a:ext uri="{FF2B5EF4-FFF2-40B4-BE49-F238E27FC236}">
                <a16:creationId xmlns:a16="http://schemas.microsoft.com/office/drawing/2014/main" id="{18C0577C-C2B1-40C8-90B5-A523DB73347A}"/>
              </a:ext>
            </a:extLst>
          </p:cNvPr>
          <p:cNvSpPr>
            <a:spLocks noGrp="1"/>
          </p:cNvSpPr>
          <p:nvPr>
            <p:ph sz="half" idx="1"/>
          </p:nvPr>
        </p:nvSpPr>
        <p:spPr>
          <a:xfrm>
            <a:off x="1451579" y="2015734"/>
            <a:ext cx="4162555" cy="3450613"/>
          </a:xfrm>
        </p:spPr>
        <p:txBody>
          <a:bodyPr vert="horz" lIns="91440" tIns="45720" rIns="91440" bIns="45720" rtlCol="0" anchor="t">
            <a:normAutofit/>
          </a:bodyPr>
          <a:lstStyle/>
          <a:p>
            <a:r>
              <a:rPr lang="en-US"/>
              <a:t>Latent </a:t>
            </a:r>
            <a:r>
              <a:rPr lang="en-US" dirty="0"/>
              <a:t>thermal energy storage </a:t>
            </a:r>
          </a:p>
          <a:p>
            <a:pPr lvl="1"/>
            <a:r>
              <a:rPr lang="en-US" dirty="0"/>
              <a:t>Uses phase change of the storage medium.</a:t>
            </a:r>
          </a:p>
          <a:p>
            <a:pPr lvl="1"/>
            <a:r>
              <a:rPr lang="en-US" dirty="0"/>
              <a:t>More specific energy </a:t>
            </a:r>
          </a:p>
          <a:p>
            <a:pPr lvl="1"/>
            <a:r>
              <a:rPr lang="en-US" dirty="0"/>
              <a:t>Energy can be release at constant temperature.</a:t>
            </a:r>
          </a:p>
          <a:p>
            <a:pPr lvl="1"/>
            <a:r>
              <a:rPr lang="en-US" dirty="0"/>
              <a:t>More expensive than Sensible energy storage </a:t>
            </a:r>
          </a:p>
          <a:p>
            <a:pPr lvl="1"/>
            <a:r>
              <a:rPr lang="en-US" dirty="0"/>
              <a:t>Industrial heat process applications.</a:t>
            </a:r>
          </a:p>
          <a:p>
            <a:endParaRPr lang="en-US" dirty="0"/>
          </a:p>
        </p:txBody>
      </p:sp>
      <p:pic>
        <p:nvPicPr>
          <p:cNvPr id="5" name="Content Placeholder 4">
            <a:extLst>
              <a:ext uri="{FF2B5EF4-FFF2-40B4-BE49-F238E27FC236}">
                <a16:creationId xmlns:a16="http://schemas.microsoft.com/office/drawing/2014/main" id="{DDA3CBDE-D2DA-4D47-9360-AE398BB9DD85}"/>
              </a:ext>
            </a:extLst>
          </p:cNvPr>
          <p:cNvPicPr>
            <a:picLocks noGrp="1" noChangeAspect="1"/>
          </p:cNvPicPr>
          <p:nvPr>
            <p:ph sz="half" idx="2"/>
          </p:nvPr>
        </p:nvPicPr>
        <p:blipFill>
          <a:blip r:embed="rId3"/>
          <a:stretch>
            <a:fillRect/>
          </a:stretch>
        </p:blipFill>
        <p:spPr>
          <a:xfrm>
            <a:off x="6094411" y="2308713"/>
            <a:ext cx="4960443" cy="2864655"/>
          </a:xfrm>
          <a:prstGeom prst="rect">
            <a:avLst/>
          </a:prstGeom>
        </p:spPr>
      </p:pic>
      <p:sp>
        <p:nvSpPr>
          <p:cNvPr id="11" name="TextBox 10">
            <a:extLst>
              <a:ext uri="{FF2B5EF4-FFF2-40B4-BE49-F238E27FC236}">
                <a16:creationId xmlns:a16="http://schemas.microsoft.com/office/drawing/2014/main" id="{47718D83-FCA6-4E0B-A1B1-B1CCF5CDCE1F}"/>
              </a:ext>
            </a:extLst>
          </p:cNvPr>
          <p:cNvSpPr txBox="1"/>
          <p:nvPr/>
        </p:nvSpPr>
        <p:spPr>
          <a:xfrm>
            <a:off x="5888831" y="5220710"/>
            <a:ext cx="6100762" cy="261610"/>
          </a:xfrm>
          <a:prstGeom prst="rect">
            <a:avLst/>
          </a:prstGeom>
          <a:noFill/>
        </p:spPr>
        <p:txBody>
          <a:bodyPr wrap="square">
            <a:spAutoFit/>
          </a:bodyPr>
          <a:lstStyle/>
          <a:p>
            <a:r>
              <a:rPr lang="en-US" sz="1100" dirty="0"/>
              <a:t>Figure 22 the interworking of </a:t>
            </a:r>
            <a:r>
              <a:rPr lang="en-US" sz="1100" b="0" i="0" dirty="0">
                <a:solidFill>
                  <a:srgbClr val="111111"/>
                </a:solidFill>
                <a:effectLst/>
                <a:latin typeface="Roboto" panose="02000000000000000000" pitchFamily="2" charset="0"/>
              </a:rPr>
              <a:t>latent heat thermal energy storage experimental platform</a:t>
            </a:r>
            <a:r>
              <a:rPr lang="en-US" sz="1100" dirty="0"/>
              <a:t> [23]. </a:t>
            </a:r>
          </a:p>
        </p:txBody>
      </p:sp>
    </p:spTree>
    <p:extLst>
      <p:ext uri="{BB962C8B-B14F-4D97-AF65-F5344CB8AC3E}">
        <p14:creationId xmlns:p14="http://schemas.microsoft.com/office/powerpoint/2010/main" val="3143016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69CC-031A-4B00-819D-9E4F3C7CD7FB}"/>
              </a:ext>
            </a:extLst>
          </p:cNvPr>
          <p:cNvSpPr>
            <a:spLocks noGrp="1"/>
          </p:cNvSpPr>
          <p:nvPr>
            <p:ph type="title"/>
          </p:nvPr>
        </p:nvSpPr>
        <p:spPr/>
        <p:txBody>
          <a:bodyPr/>
          <a:lstStyle/>
          <a:p>
            <a:r>
              <a:rPr lang="en-US" dirty="0"/>
              <a:t>Latent Thermal Energy Storage</a:t>
            </a:r>
          </a:p>
        </p:txBody>
      </p:sp>
      <p:sp>
        <p:nvSpPr>
          <p:cNvPr id="3" name="Content Placeholder 2">
            <a:extLst>
              <a:ext uri="{FF2B5EF4-FFF2-40B4-BE49-F238E27FC236}">
                <a16:creationId xmlns:a16="http://schemas.microsoft.com/office/drawing/2014/main" id="{8B0CB1A3-C424-4AC1-A2B9-FE3E809C71B0}"/>
              </a:ext>
            </a:extLst>
          </p:cNvPr>
          <p:cNvSpPr>
            <a:spLocks noGrp="1"/>
          </p:cNvSpPr>
          <p:nvPr>
            <p:ph sz="half" idx="1"/>
          </p:nvPr>
        </p:nvSpPr>
        <p:spPr/>
        <p:txBody>
          <a:bodyPr>
            <a:normAutofit fontScale="92500" lnSpcReduction="20000"/>
          </a:bodyPr>
          <a:lstStyle/>
          <a:p>
            <a:r>
              <a:rPr lang="en-US" dirty="0"/>
              <a:t>Thermochemical</a:t>
            </a:r>
          </a:p>
          <a:p>
            <a:pPr lvl="1"/>
            <a:r>
              <a:rPr lang="en-US" dirty="0"/>
              <a:t>better energy density and less likely for  any energy leakage throughout duration</a:t>
            </a:r>
          </a:p>
          <a:p>
            <a:pPr lvl="1"/>
            <a:r>
              <a:rPr lang="en-US" dirty="0"/>
              <a:t>Energy stored in endothermic reactions and released in exothermic reactions </a:t>
            </a:r>
          </a:p>
          <a:p>
            <a:pPr lvl="1"/>
            <a:r>
              <a:rPr lang="en-US" dirty="0"/>
              <a:t>Not economically feasible</a:t>
            </a:r>
          </a:p>
          <a:p>
            <a:pPr lvl="1"/>
            <a:r>
              <a:rPr lang="en-US" dirty="0"/>
              <a:t>Can make integrating renewable energy sources into the grid more efficient.</a:t>
            </a:r>
          </a:p>
          <a:p>
            <a:pPr lvl="1"/>
            <a:r>
              <a:rPr lang="en-US" dirty="0"/>
              <a:t> Some thermochemical materials can degrade into toxic and corrosive substances.</a:t>
            </a:r>
          </a:p>
          <a:p>
            <a:pPr lvl="1"/>
            <a:endParaRPr lang="en-US" dirty="0"/>
          </a:p>
          <a:p>
            <a:pPr lvl="1"/>
            <a:endParaRPr lang="en-US" dirty="0"/>
          </a:p>
        </p:txBody>
      </p:sp>
      <p:pic>
        <p:nvPicPr>
          <p:cNvPr id="6" name="Content Placeholder 5">
            <a:extLst>
              <a:ext uri="{FF2B5EF4-FFF2-40B4-BE49-F238E27FC236}">
                <a16:creationId xmlns:a16="http://schemas.microsoft.com/office/drawing/2014/main" id="{BABFE8C6-11DC-4C6A-8883-63C2EF1E5651}"/>
              </a:ext>
            </a:extLst>
          </p:cNvPr>
          <p:cNvPicPr>
            <a:picLocks noGrp="1" noChangeAspect="1"/>
          </p:cNvPicPr>
          <p:nvPr>
            <p:ph sz="half" idx="2"/>
          </p:nvPr>
        </p:nvPicPr>
        <p:blipFill>
          <a:blip r:embed="rId3"/>
          <a:stretch>
            <a:fillRect/>
          </a:stretch>
        </p:blipFill>
        <p:spPr>
          <a:xfrm>
            <a:off x="6413500" y="2144345"/>
            <a:ext cx="4645025" cy="3188436"/>
          </a:xfrm>
        </p:spPr>
      </p:pic>
      <p:sp>
        <p:nvSpPr>
          <p:cNvPr id="4" name="TextBox 3">
            <a:extLst>
              <a:ext uri="{FF2B5EF4-FFF2-40B4-BE49-F238E27FC236}">
                <a16:creationId xmlns:a16="http://schemas.microsoft.com/office/drawing/2014/main" id="{17A9AC78-ABCD-46D2-BE49-C02BEEC03CBE}"/>
              </a:ext>
            </a:extLst>
          </p:cNvPr>
          <p:cNvSpPr txBox="1"/>
          <p:nvPr/>
        </p:nvSpPr>
        <p:spPr>
          <a:xfrm>
            <a:off x="6362701" y="5351322"/>
            <a:ext cx="5991225" cy="261610"/>
          </a:xfrm>
          <a:prstGeom prst="rect">
            <a:avLst/>
          </a:prstGeom>
          <a:noFill/>
        </p:spPr>
        <p:txBody>
          <a:bodyPr wrap="square" rtlCol="0">
            <a:spAutoFit/>
          </a:bodyPr>
          <a:lstStyle/>
          <a:p>
            <a:r>
              <a:rPr lang="en-US" sz="1100" dirty="0"/>
              <a:t>Figure 23. A diagram of thermochemical energy storage[21]. </a:t>
            </a:r>
          </a:p>
        </p:txBody>
      </p:sp>
    </p:spTree>
    <p:extLst>
      <p:ext uri="{BB962C8B-B14F-4D97-AF65-F5344CB8AC3E}">
        <p14:creationId xmlns:p14="http://schemas.microsoft.com/office/powerpoint/2010/main" val="1850881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F1B3-1D1A-482A-ABD2-3E81841400CC}"/>
              </a:ext>
            </a:extLst>
          </p:cNvPr>
          <p:cNvSpPr>
            <a:spLocks noGrp="1"/>
          </p:cNvSpPr>
          <p:nvPr>
            <p:ph type="title"/>
          </p:nvPr>
        </p:nvSpPr>
        <p:spPr/>
        <p:txBody>
          <a:bodyPr/>
          <a:lstStyle/>
          <a:p>
            <a:r>
              <a:rPr lang="en-US" dirty="0"/>
              <a:t>Latent Thermal Energy Storage</a:t>
            </a:r>
          </a:p>
        </p:txBody>
      </p:sp>
      <p:sp>
        <p:nvSpPr>
          <p:cNvPr id="3" name="Content Placeholder 2">
            <a:extLst>
              <a:ext uri="{FF2B5EF4-FFF2-40B4-BE49-F238E27FC236}">
                <a16:creationId xmlns:a16="http://schemas.microsoft.com/office/drawing/2014/main" id="{5CCFBFE1-B584-4B1E-88E4-C406B5351C0A}"/>
              </a:ext>
            </a:extLst>
          </p:cNvPr>
          <p:cNvSpPr>
            <a:spLocks noGrp="1"/>
          </p:cNvSpPr>
          <p:nvPr>
            <p:ph sz="half" idx="1"/>
          </p:nvPr>
        </p:nvSpPr>
        <p:spPr/>
        <p:txBody>
          <a:bodyPr/>
          <a:lstStyle/>
          <a:p>
            <a:r>
              <a:rPr lang="en-US" dirty="0"/>
              <a:t>Thermochemical</a:t>
            </a:r>
          </a:p>
          <a:p>
            <a:pPr lvl="1"/>
            <a:r>
              <a:rPr lang="en-US" dirty="0"/>
              <a:t>capable of storing thermal energy in a compact space.</a:t>
            </a:r>
          </a:p>
          <a:p>
            <a:pPr lvl="1"/>
            <a:r>
              <a:rPr lang="en-US" dirty="0"/>
              <a:t>systems have the potential to fill is the transportation of stored energy</a:t>
            </a:r>
          </a:p>
          <a:p>
            <a:pPr lvl="1"/>
            <a:r>
              <a:rPr lang="en-US" dirty="0"/>
              <a:t>offer seasonal energy storage services</a:t>
            </a:r>
          </a:p>
          <a:p>
            <a:pPr lvl="1"/>
            <a:r>
              <a:rPr lang="en-US" dirty="0"/>
              <a:t>DOE programs are funding further development of TCS systems</a:t>
            </a:r>
          </a:p>
        </p:txBody>
      </p:sp>
      <p:sp>
        <p:nvSpPr>
          <p:cNvPr id="4" name="Content Placeholder 3">
            <a:extLst>
              <a:ext uri="{FF2B5EF4-FFF2-40B4-BE49-F238E27FC236}">
                <a16:creationId xmlns:a16="http://schemas.microsoft.com/office/drawing/2014/main" id="{D15317D0-4F2E-43B7-91A0-718715DB46B7}"/>
              </a:ext>
            </a:extLst>
          </p:cNvPr>
          <p:cNvSpPr>
            <a:spLocks noGrp="1"/>
          </p:cNvSpPr>
          <p:nvPr>
            <p:ph sz="half" idx="2"/>
          </p:nvPr>
        </p:nvSpPr>
        <p:spPr/>
        <p:txBody>
          <a:bodyPr/>
          <a:lstStyle/>
          <a:p>
            <a:r>
              <a:rPr lang="en-US" dirty="0"/>
              <a:t>One of the furthest from commercialization.</a:t>
            </a:r>
          </a:p>
          <a:p>
            <a:r>
              <a:rPr lang="en-US" dirty="0"/>
              <a:t>Currently at the forefront of research and development into energy storage technologies.</a:t>
            </a:r>
          </a:p>
        </p:txBody>
      </p:sp>
    </p:spTree>
    <p:extLst>
      <p:ext uri="{BB962C8B-B14F-4D97-AF65-F5344CB8AC3E}">
        <p14:creationId xmlns:p14="http://schemas.microsoft.com/office/powerpoint/2010/main" val="2731434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3193BA5C-B8F3-4972-BA54-014C48FAF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7162BAB-C25E-4CE9-B87C-F118DC7E7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32D7777-64D4-4D71-9516-02308D3E5A1E}"/>
              </a:ext>
            </a:extLst>
          </p:cNvPr>
          <p:cNvSpPr>
            <a:spLocks noGrp="1"/>
          </p:cNvSpPr>
          <p:nvPr>
            <p:ph type="title"/>
          </p:nvPr>
        </p:nvSpPr>
        <p:spPr>
          <a:xfrm>
            <a:off x="1451580" y="804520"/>
            <a:ext cx="3530157" cy="1049235"/>
          </a:xfrm>
        </p:spPr>
        <p:txBody>
          <a:bodyPr vert="horz" lIns="91440" tIns="45720" rIns="91440" bIns="45720" rtlCol="0" anchor="t">
            <a:normAutofit/>
          </a:bodyPr>
          <a:lstStyle/>
          <a:p>
            <a:r>
              <a:rPr lang="en-US" sz="3000" dirty="0"/>
              <a:t>Latent Thermal Energy Storage</a:t>
            </a:r>
          </a:p>
        </p:txBody>
      </p:sp>
      <p:sp>
        <p:nvSpPr>
          <p:cNvPr id="22" name="Rectangle 21">
            <a:extLst>
              <a:ext uri="{FF2B5EF4-FFF2-40B4-BE49-F238E27FC236}">
                <a16:creationId xmlns:a16="http://schemas.microsoft.com/office/drawing/2014/main" id="{05B93327-222A-4DAC-9163-371BF44CD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2A14F438-99A7-4FA6-94B2-98C62FF6B5D2}"/>
              </a:ext>
            </a:extLst>
          </p:cNvPr>
          <p:cNvSpPr>
            <a:spLocks noGrp="1"/>
          </p:cNvSpPr>
          <p:nvPr>
            <p:ph sz="half" idx="1"/>
          </p:nvPr>
        </p:nvSpPr>
        <p:spPr>
          <a:xfrm>
            <a:off x="1451581" y="2015732"/>
            <a:ext cx="3526523" cy="3450613"/>
          </a:xfrm>
        </p:spPr>
        <p:txBody>
          <a:bodyPr vert="horz" lIns="91440" tIns="45720" rIns="91440" bIns="45720" rtlCol="0" anchor="t">
            <a:normAutofit/>
          </a:bodyPr>
          <a:lstStyle/>
          <a:p>
            <a:pPr>
              <a:lnSpc>
                <a:spcPct val="110000"/>
              </a:lnSpc>
            </a:pPr>
            <a:r>
              <a:rPr lang="en-US" sz="1500" dirty="0"/>
              <a:t>Phase Change Materials</a:t>
            </a:r>
          </a:p>
          <a:p>
            <a:pPr lvl="1">
              <a:lnSpc>
                <a:spcPct val="110000"/>
              </a:lnSpc>
            </a:pPr>
            <a:r>
              <a:rPr lang="en-US" sz="1500" dirty="0"/>
              <a:t>absorb and release heat isothermally throughout the phase change process</a:t>
            </a:r>
          </a:p>
          <a:p>
            <a:pPr lvl="1">
              <a:lnSpc>
                <a:spcPct val="110000"/>
              </a:lnSpc>
            </a:pPr>
            <a:r>
              <a:rPr lang="en-US" sz="1500" dirty="0"/>
              <a:t> can store 5–14 times energy density than sensible energy storage </a:t>
            </a:r>
          </a:p>
          <a:p>
            <a:pPr lvl="1">
              <a:lnSpc>
                <a:spcPct val="110000"/>
              </a:lnSpc>
            </a:pPr>
            <a:r>
              <a:rPr lang="en-US" sz="1500" dirty="0"/>
              <a:t>Materials can be expensive and rare</a:t>
            </a:r>
          </a:p>
          <a:p>
            <a:pPr lvl="1">
              <a:lnSpc>
                <a:spcPct val="110000"/>
              </a:lnSpc>
            </a:pPr>
            <a:r>
              <a:rPr lang="en-US" sz="1500" dirty="0"/>
              <a:t> liquid air and molten salts are common examples </a:t>
            </a:r>
          </a:p>
        </p:txBody>
      </p:sp>
      <p:grpSp>
        <p:nvGrpSpPr>
          <p:cNvPr id="24" name="Group 23">
            <a:extLst>
              <a:ext uri="{FF2B5EF4-FFF2-40B4-BE49-F238E27FC236}">
                <a16:creationId xmlns:a16="http://schemas.microsoft.com/office/drawing/2014/main" id="{14EE34E3-F117-4487-8ACF-33DA65FA1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25" name="Rectangle 24">
              <a:extLst>
                <a:ext uri="{FF2B5EF4-FFF2-40B4-BE49-F238E27FC236}">
                  <a16:creationId xmlns:a16="http://schemas.microsoft.com/office/drawing/2014/main" id="{39ACC02C-6424-4165-93C4-E83C8E81D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82CB9C-C978-4C9B-9AAD-8B1341897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56388820-A63D-463C-9DBC-060A5ABE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965"/>
            <a:ext cx="513463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AD3251C-DD26-4648-8AAA-B52AC77B5305}"/>
              </a:ext>
            </a:extLst>
          </p:cNvPr>
          <p:cNvPicPr>
            <a:picLocks noGrp="1" noChangeAspect="1"/>
          </p:cNvPicPr>
          <p:nvPr>
            <p:ph sz="half" idx="2"/>
          </p:nvPr>
        </p:nvPicPr>
        <p:blipFill>
          <a:blip r:embed="rId3"/>
          <a:stretch>
            <a:fillRect/>
          </a:stretch>
        </p:blipFill>
        <p:spPr>
          <a:xfrm>
            <a:off x="6198701" y="1457849"/>
            <a:ext cx="4821551" cy="2712122"/>
          </a:xfrm>
          <a:prstGeom prst="rect">
            <a:avLst/>
          </a:prstGeom>
        </p:spPr>
      </p:pic>
      <p:pic>
        <p:nvPicPr>
          <p:cNvPr id="30" name="Picture 29">
            <a:extLst>
              <a:ext uri="{FF2B5EF4-FFF2-40B4-BE49-F238E27FC236}">
                <a16:creationId xmlns:a16="http://schemas.microsoft.com/office/drawing/2014/main" id="{C04ED70F-D6FD-4EB1-A171-D30F885FE7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DA26CAE9-74C4-4EDD-8A80-77F79EAA86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080AE80-9DA1-407B-9E37-6FC615DB89C3}"/>
              </a:ext>
            </a:extLst>
          </p:cNvPr>
          <p:cNvSpPr txBox="1"/>
          <p:nvPr/>
        </p:nvSpPr>
        <p:spPr>
          <a:xfrm>
            <a:off x="5884967" y="4434411"/>
            <a:ext cx="5355769" cy="430887"/>
          </a:xfrm>
          <a:prstGeom prst="rect">
            <a:avLst/>
          </a:prstGeom>
          <a:noFill/>
        </p:spPr>
        <p:txBody>
          <a:bodyPr wrap="square">
            <a:spAutoFit/>
          </a:bodyPr>
          <a:lstStyle/>
          <a:p>
            <a:r>
              <a:rPr lang="en-US" sz="1100" b="0" i="0" dirty="0">
                <a:solidFill>
                  <a:srgbClr val="111111"/>
                </a:solidFill>
                <a:effectLst/>
              </a:rPr>
              <a:t>Figure24. Comparison of energy content </a:t>
            </a:r>
            <a:r>
              <a:rPr lang="en-US" sz="1100" dirty="0">
                <a:solidFill>
                  <a:srgbClr val="111111"/>
                </a:solidFill>
              </a:rPr>
              <a:t>of liquids ,solids and phase changing materials [20].</a:t>
            </a:r>
            <a:endParaRPr lang="en-US" sz="1100" dirty="0"/>
          </a:p>
        </p:txBody>
      </p:sp>
    </p:spTree>
    <p:extLst>
      <p:ext uri="{BB962C8B-B14F-4D97-AF65-F5344CB8AC3E}">
        <p14:creationId xmlns:p14="http://schemas.microsoft.com/office/powerpoint/2010/main" val="3731227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9C60-532C-4A65-A665-2A387FBFD59B}"/>
              </a:ext>
            </a:extLst>
          </p:cNvPr>
          <p:cNvSpPr>
            <a:spLocks noGrp="1"/>
          </p:cNvSpPr>
          <p:nvPr>
            <p:ph type="title"/>
          </p:nvPr>
        </p:nvSpPr>
        <p:spPr/>
        <p:txBody>
          <a:bodyPr/>
          <a:lstStyle/>
          <a:p>
            <a:r>
              <a:rPr lang="en-US" sz="3200" dirty="0"/>
              <a:t>Latent Thermal Energy Storage</a:t>
            </a:r>
            <a:endParaRPr lang="en-US" dirty="0"/>
          </a:p>
        </p:txBody>
      </p:sp>
      <p:sp>
        <p:nvSpPr>
          <p:cNvPr id="3" name="Content Placeholder 2">
            <a:extLst>
              <a:ext uri="{FF2B5EF4-FFF2-40B4-BE49-F238E27FC236}">
                <a16:creationId xmlns:a16="http://schemas.microsoft.com/office/drawing/2014/main" id="{B67482BD-11F4-4C99-B066-6FFBC284351A}"/>
              </a:ext>
            </a:extLst>
          </p:cNvPr>
          <p:cNvSpPr>
            <a:spLocks noGrp="1"/>
          </p:cNvSpPr>
          <p:nvPr>
            <p:ph sz="half" idx="1"/>
          </p:nvPr>
        </p:nvSpPr>
        <p:spPr/>
        <p:txBody>
          <a:bodyPr>
            <a:normAutofit lnSpcReduction="10000"/>
          </a:bodyPr>
          <a:lstStyle/>
          <a:p>
            <a:r>
              <a:rPr lang="en-US" sz="2000" dirty="0"/>
              <a:t>Phase Change Materials</a:t>
            </a:r>
          </a:p>
          <a:p>
            <a:pPr lvl="1"/>
            <a:r>
              <a:rPr lang="en-US" dirty="0"/>
              <a:t>the performance parameters can vary widely depending on the chemical properties of the material involved.</a:t>
            </a:r>
          </a:p>
          <a:p>
            <a:pPr lvl="1"/>
            <a:r>
              <a:rPr lang="en-US" dirty="0"/>
              <a:t>Paraffins and petroleum-based PCMs are known to be toxic to plants and wildlife</a:t>
            </a:r>
          </a:p>
          <a:p>
            <a:pPr lvl="1"/>
            <a:r>
              <a:rPr lang="en-US" dirty="0"/>
              <a:t>Salt hydrates can be corrosive surrounding ecosystems.</a:t>
            </a:r>
          </a:p>
        </p:txBody>
      </p:sp>
      <p:sp>
        <p:nvSpPr>
          <p:cNvPr id="4" name="Content Placeholder 3">
            <a:extLst>
              <a:ext uri="{FF2B5EF4-FFF2-40B4-BE49-F238E27FC236}">
                <a16:creationId xmlns:a16="http://schemas.microsoft.com/office/drawing/2014/main" id="{4F674AC8-A29D-488D-A097-6C17A61DF0E0}"/>
              </a:ext>
            </a:extLst>
          </p:cNvPr>
          <p:cNvSpPr>
            <a:spLocks noGrp="1"/>
          </p:cNvSpPr>
          <p:nvPr>
            <p:ph sz="half" idx="2"/>
          </p:nvPr>
        </p:nvSpPr>
        <p:spPr/>
        <p:txBody>
          <a:bodyPr>
            <a:normAutofit lnSpcReduction="10000"/>
          </a:bodyPr>
          <a:lstStyle/>
          <a:p>
            <a:r>
              <a:rPr lang="en-US" dirty="0"/>
              <a:t>Many inconsistencies between what the regulations allow and the capabilities of PCMs.</a:t>
            </a:r>
          </a:p>
          <a:p>
            <a:r>
              <a:rPr lang="en-US" dirty="0"/>
              <a:t>Potential applications range from daily to seasonal usage base on the chemical properties.</a:t>
            </a:r>
          </a:p>
          <a:p>
            <a:r>
              <a:rPr lang="en-US" dirty="0"/>
              <a:t>significant research and development need to done before moving to commercialization .</a:t>
            </a:r>
            <a:endParaRPr lang="en-US" b="1" dirty="0"/>
          </a:p>
        </p:txBody>
      </p:sp>
    </p:spTree>
    <p:extLst>
      <p:ext uri="{BB962C8B-B14F-4D97-AF65-F5344CB8AC3E}">
        <p14:creationId xmlns:p14="http://schemas.microsoft.com/office/powerpoint/2010/main" val="422506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CA4708-63A9-4D84-BEBC-E1DE5AB5F8BF}"/>
              </a:ext>
            </a:extLst>
          </p:cNvPr>
          <p:cNvSpPr>
            <a:spLocks noGrp="1"/>
          </p:cNvSpPr>
          <p:nvPr>
            <p:ph type="title"/>
          </p:nvPr>
        </p:nvSpPr>
        <p:spPr>
          <a:xfrm>
            <a:off x="1289665" y="251590"/>
            <a:ext cx="9605635" cy="1059305"/>
          </a:xfrm>
        </p:spPr>
        <p:txBody>
          <a:bodyPr>
            <a:normAutofit/>
          </a:bodyPr>
          <a:lstStyle/>
          <a:p>
            <a:r>
              <a:rPr lang="en-US" sz="2400" b="0" i="0" u="none" strike="noStrike" dirty="0">
                <a:solidFill>
                  <a:srgbClr val="000000"/>
                </a:solidFill>
                <a:effectLst/>
                <a:latin typeface="Arial" panose="020B0604020202020204" pitchFamily="34" charset="0"/>
              </a:rPr>
              <a:t>advantages and disadvantages of nuclear power</a:t>
            </a:r>
            <a:endParaRPr lang="en-US" sz="4000" dirty="0"/>
          </a:p>
        </p:txBody>
      </p:sp>
      <p:sp>
        <p:nvSpPr>
          <p:cNvPr id="6" name="Content Placeholder 5">
            <a:extLst>
              <a:ext uri="{FF2B5EF4-FFF2-40B4-BE49-F238E27FC236}">
                <a16:creationId xmlns:a16="http://schemas.microsoft.com/office/drawing/2014/main" id="{6A66B515-401F-4CD8-89D5-462760312F4A}"/>
              </a:ext>
            </a:extLst>
          </p:cNvPr>
          <p:cNvSpPr>
            <a:spLocks noGrp="1"/>
          </p:cNvSpPr>
          <p:nvPr>
            <p:ph sz="half" idx="1"/>
          </p:nvPr>
        </p:nvSpPr>
        <p:spPr>
          <a:xfrm>
            <a:off x="1133077" y="1964284"/>
            <a:ext cx="4645152" cy="3448595"/>
          </a:xfrm>
        </p:spPr>
        <p:txBody>
          <a:bodyPr/>
          <a:lstStyle/>
          <a:p>
            <a:r>
              <a:rPr lang="en-US" i="0" dirty="0">
                <a:effectLst/>
              </a:rPr>
              <a:t>Low Cost of Operation </a:t>
            </a:r>
          </a:p>
          <a:p>
            <a:r>
              <a:rPr lang="en-US" dirty="0"/>
              <a:t>Reliable Source of Energy</a:t>
            </a:r>
          </a:p>
          <a:p>
            <a:r>
              <a:rPr lang="en-US" dirty="0"/>
              <a:t>Stable Base Load Energy</a:t>
            </a:r>
          </a:p>
          <a:p>
            <a:r>
              <a:rPr lang="en-US" dirty="0"/>
              <a:t> Low Pollution</a:t>
            </a:r>
          </a:p>
          <a:p>
            <a:r>
              <a:rPr lang="en-US" dirty="0"/>
              <a:t>Sufficient Fuel Availability</a:t>
            </a:r>
          </a:p>
          <a:p>
            <a:r>
              <a:rPr lang="en-US" dirty="0"/>
              <a:t>High Energy Density</a:t>
            </a:r>
          </a:p>
        </p:txBody>
      </p:sp>
      <p:sp>
        <p:nvSpPr>
          <p:cNvPr id="7" name="Content Placeholder 6">
            <a:extLst>
              <a:ext uri="{FF2B5EF4-FFF2-40B4-BE49-F238E27FC236}">
                <a16:creationId xmlns:a16="http://schemas.microsoft.com/office/drawing/2014/main" id="{035437A9-BD2A-4D98-B791-101EA608EBE8}"/>
              </a:ext>
            </a:extLst>
          </p:cNvPr>
          <p:cNvSpPr>
            <a:spLocks noGrp="1"/>
          </p:cNvSpPr>
          <p:nvPr>
            <p:ph sz="half" idx="2"/>
          </p:nvPr>
        </p:nvSpPr>
        <p:spPr>
          <a:xfrm>
            <a:off x="6413771" y="1971359"/>
            <a:ext cx="4645152" cy="3441520"/>
          </a:xfrm>
        </p:spPr>
        <p:txBody>
          <a:bodyPr/>
          <a:lstStyle/>
          <a:p>
            <a:r>
              <a:rPr lang="en-US" dirty="0"/>
              <a:t>Expensive to Build</a:t>
            </a:r>
          </a:p>
          <a:p>
            <a:r>
              <a:rPr lang="en-US" dirty="0"/>
              <a:t>Produces Radioactive Waste</a:t>
            </a:r>
          </a:p>
          <a:p>
            <a:r>
              <a:rPr lang="en-US" dirty="0"/>
              <a:t>Impact on the Environment</a:t>
            </a:r>
          </a:p>
          <a:p>
            <a:r>
              <a:rPr lang="en-US" dirty="0"/>
              <a:t>Accidents</a:t>
            </a:r>
          </a:p>
          <a:p>
            <a:r>
              <a:rPr lang="en-US" dirty="0"/>
              <a:t> Security Threat</a:t>
            </a:r>
          </a:p>
          <a:p>
            <a:r>
              <a:rPr lang="en-US" dirty="0"/>
              <a:t>Limited Fuel Supply</a:t>
            </a:r>
          </a:p>
        </p:txBody>
      </p:sp>
    </p:spTree>
    <p:extLst>
      <p:ext uri="{BB962C8B-B14F-4D97-AF65-F5344CB8AC3E}">
        <p14:creationId xmlns:p14="http://schemas.microsoft.com/office/powerpoint/2010/main" val="3357097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2A43C46B-F4AD-4C94-9C78-58C7FE2B0DF1}"/>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dirty="0"/>
              <a:t>Latent Thermal Energy Storage</a:t>
            </a:r>
          </a:p>
        </p:txBody>
      </p:sp>
      <p:sp>
        <p:nvSpPr>
          <p:cNvPr id="3" name="Content Placeholder 2">
            <a:extLst>
              <a:ext uri="{FF2B5EF4-FFF2-40B4-BE49-F238E27FC236}">
                <a16:creationId xmlns:a16="http://schemas.microsoft.com/office/drawing/2014/main" id="{F94BD0D5-5958-4741-8EBB-020E59E564FC}"/>
              </a:ext>
            </a:extLst>
          </p:cNvPr>
          <p:cNvSpPr>
            <a:spLocks noGrp="1"/>
          </p:cNvSpPr>
          <p:nvPr>
            <p:ph sz="half" idx="1"/>
          </p:nvPr>
        </p:nvSpPr>
        <p:spPr>
          <a:xfrm>
            <a:off x="1451579" y="2015734"/>
            <a:ext cx="4162555" cy="3450613"/>
          </a:xfrm>
        </p:spPr>
        <p:txBody>
          <a:bodyPr vert="horz" lIns="91440" tIns="45720" rIns="91440" bIns="45720" rtlCol="0" anchor="t">
            <a:normAutofit/>
          </a:bodyPr>
          <a:lstStyle/>
          <a:p>
            <a:pPr>
              <a:lnSpc>
                <a:spcPct val="110000"/>
              </a:lnSpc>
            </a:pPr>
            <a:r>
              <a:rPr lang="en-US" sz="1500" dirty="0"/>
              <a:t>Molten Salts</a:t>
            </a:r>
          </a:p>
          <a:p>
            <a:pPr lvl="1">
              <a:lnSpc>
                <a:spcPct val="110000"/>
              </a:lnSpc>
            </a:pPr>
            <a:r>
              <a:rPr lang="en-US" sz="1500" dirty="0"/>
              <a:t> Solid at room temperature but become liquid due to thermal energy transfer.</a:t>
            </a:r>
          </a:p>
          <a:p>
            <a:pPr lvl="1">
              <a:lnSpc>
                <a:spcPct val="110000"/>
              </a:lnSpc>
            </a:pPr>
            <a:r>
              <a:rPr lang="en-US" sz="1500" dirty="0"/>
              <a:t>60% sodium nitrate and 40% potassium nitrate.</a:t>
            </a:r>
          </a:p>
          <a:p>
            <a:pPr lvl="1">
              <a:lnSpc>
                <a:spcPct val="110000"/>
              </a:lnSpc>
            </a:pPr>
            <a:r>
              <a:rPr lang="en-US" sz="1500" dirty="0"/>
              <a:t>helps a power plant to generate electricity during peak demand periods</a:t>
            </a:r>
          </a:p>
          <a:p>
            <a:pPr lvl="1">
              <a:lnSpc>
                <a:spcPct val="110000"/>
              </a:lnSpc>
            </a:pPr>
            <a:r>
              <a:rPr lang="en-US" sz="1500" dirty="0"/>
              <a:t>relatively low-cost and efficient storage medium</a:t>
            </a:r>
          </a:p>
          <a:p>
            <a:pPr lvl="1">
              <a:lnSpc>
                <a:spcPct val="110000"/>
              </a:lnSpc>
            </a:pPr>
            <a:r>
              <a:rPr lang="en-US" sz="1500" dirty="0"/>
              <a:t>environmental impacts are significant. </a:t>
            </a:r>
          </a:p>
          <a:p>
            <a:pPr lvl="1">
              <a:lnSpc>
                <a:spcPct val="110000"/>
              </a:lnSpc>
            </a:pPr>
            <a:endParaRPr lang="en-US" sz="1500" dirty="0"/>
          </a:p>
        </p:txBody>
      </p:sp>
      <p:pic>
        <p:nvPicPr>
          <p:cNvPr id="5" name="Content Placeholder 4">
            <a:extLst>
              <a:ext uri="{FF2B5EF4-FFF2-40B4-BE49-F238E27FC236}">
                <a16:creationId xmlns:a16="http://schemas.microsoft.com/office/drawing/2014/main" id="{4B605362-5393-47CD-8549-9D80436CD166}"/>
              </a:ext>
            </a:extLst>
          </p:cNvPr>
          <p:cNvPicPr>
            <a:picLocks noGrp="1" noChangeAspect="1"/>
          </p:cNvPicPr>
          <p:nvPr>
            <p:ph sz="half" idx="2"/>
          </p:nvPr>
        </p:nvPicPr>
        <p:blipFill>
          <a:blip r:embed="rId3"/>
          <a:stretch>
            <a:fillRect/>
          </a:stretch>
        </p:blipFill>
        <p:spPr>
          <a:xfrm>
            <a:off x="6094411" y="2327314"/>
            <a:ext cx="4960443" cy="2827452"/>
          </a:xfrm>
          <a:prstGeom prst="rect">
            <a:avLst/>
          </a:prstGeom>
        </p:spPr>
      </p:pic>
      <p:sp>
        <p:nvSpPr>
          <p:cNvPr id="11" name="TextBox 10">
            <a:extLst>
              <a:ext uri="{FF2B5EF4-FFF2-40B4-BE49-F238E27FC236}">
                <a16:creationId xmlns:a16="http://schemas.microsoft.com/office/drawing/2014/main" id="{5E638BF9-6CAD-493D-A50E-CA585CC00FD4}"/>
              </a:ext>
            </a:extLst>
          </p:cNvPr>
          <p:cNvSpPr txBox="1"/>
          <p:nvPr/>
        </p:nvSpPr>
        <p:spPr>
          <a:xfrm>
            <a:off x="6774657" y="5200994"/>
            <a:ext cx="3355181" cy="261610"/>
          </a:xfrm>
          <a:prstGeom prst="rect">
            <a:avLst/>
          </a:prstGeom>
          <a:noFill/>
        </p:spPr>
        <p:txBody>
          <a:bodyPr wrap="square">
            <a:spAutoFit/>
          </a:bodyPr>
          <a:lstStyle/>
          <a:p>
            <a:r>
              <a:rPr lang="en-US" sz="1100" dirty="0"/>
              <a:t>Figure 25. A diagram of molten salt energy storage[21]. </a:t>
            </a:r>
          </a:p>
        </p:txBody>
      </p:sp>
    </p:spTree>
    <p:extLst>
      <p:ext uri="{BB962C8B-B14F-4D97-AF65-F5344CB8AC3E}">
        <p14:creationId xmlns:p14="http://schemas.microsoft.com/office/powerpoint/2010/main" val="345429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527A-31E9-45AF-8A74-D1D7FAFF09BA}"/>
              </a:ext>
            </a:extLst>
          </p:cNvPr>
          <p:cNvSpPr>
            <a:spLocks noGrp="1"/>
          </p:cNvSpPr>
          <p:nvPr>
            <p:ph type="title"/>
          </p:nvPr>
        </p:nvSpPr>
        <p:spPr/>
        <p:txBody>
          <a:bodyPr/>
          <a:lstStyle/>
          <a:p>
            <a:r>
              <a:rPr lang="en-US" dirty="0"/>
              <a:t>Latent Thermal Energy Storage</a:t>
            </a:r>
          </a:p>
        </p:txBody>
      </p:sp>
      <p:sp>
        <p:nvSpPr>
          <p:cNvPr id="3" name="Content Placeholder 2">
            <a:extLst>
              <a:ext uri="{FF2B5EF4-FFF2-40B4-BE49-F238E27FC236}">
                <a16:creationId xmlns:a16="http://schemas.microsoft.com/office/drawing/2014/main" id="{47505AFB-525A-4CBF-B48C-D58952547240}"/>
              </a:ext>
            </a:extLst>
          </p:cNvPr>
          <p:cNvSpPr>
            <a:spLocks noGrp="1"/>
          </p:cNvSpPr>
          <p:nvPr>
            <p:ph sz="half" idx="1"/>
          </p:nvPr>
        </p:nvSpPr>
        <p:spPr/>
        <p:txBody>
          <a:bodyPr>
            <a:normAutofit lnSpcReduction="10000"/>
          </a:bodyPr>
          <a:lstStyle/>
          <a:p>
            <a:r>
              <a:rPr lang="en-US" sz="2000" dirty="0"/>
              <a:t>Molten Salts</a:t>
            </a:r>
          </a:p>
          <a:p>
            <a:pPr lvl="1"/>
            <a:r>
              <a:rPr lang="en-US" dirty="0"/>
              <a:t> impacts come from the emissions produced during the transportation of materials</a:t>
            </a:r>
          </a:p>
          <a:p>
            <a:pPr lvl="1"/>
            <a:r>
              <a:rPr lang="en-US" dirty="0"/>
              <a:t>the possibility of toxic compounds being produced if the used material is landfilled.</a:t>
            </a:r>
          </a:p>
          <a:p>
            <a:pPr lvl="1"/>
            <a:r>
              <a:rPr lang="en-US" dirty="0"/>
              <a:t>significant opportunity for the development of molten salt energy storage systems</a:t>
            </a:r>
          </a:p>
        </p:txBody>
      </p:sp>
      <p:sp>
        <p:nvSpPr>
          <p:cNvPr id="4" name="Content Placeholder 3">
            <a:extLst>
              <a:ext uri="{FF2B5EF4-FFF2-40B4-BE49-F238E27FC236}">
                <a16:creationId xmlns:a16="http://schemas.microsoft.com/office/drawing/2014/main" id="{F49763EA-3E8B-48B6-9E9B-292D32880F45}"/>
              </a:ext>
            </a:extLst>
          </p:cNvPr>
          <p:cNvSpPr>
            <a:spLocks noGrp="1"/>
          </p:cNvSpPr>
          <p:nvPr>
            <p:ph sz="half" idx="2"/>
          </p:nvPr>
        </p:nvSpPr>
        <p:spPr/>
        <p:txBody>
          <a:bodyPr>
            <a:normAutofit lnSpcReduction="10000"/>
          </a:bodyPr>
          <a:lstStyle/>
          <a:p>
            <a:r>
              <a:rPr lang="en-US" dirty="0"/>
              <a:t>many methods for improving the efficiency and storage capacity of molten salts have been considered.</a:t>
            </a:r>
          </a:p>
          <a:p>
            <a:endParaRPr lang="en-US" dirty="0"/>
          </a:p>
        </p:txBody>
      </p:sp>
    </p:spTree>
    <p:extLst>
      <p:ext uri="{BB962C8B-B14F-4D97-AF65-F5344CB8AC3E}">
        <p14:creationId xmlns:p14="http://schemas.microsoft.com/office/powerpoint/2010/main" val="2931351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5537AC9-8009-449F-8E95-BD68C41670F9}"/>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dirty="0"/>
              <a:t>Latent Thermal Energy Storage</a:t>
            </a:r>
          </a:p>
        </p:txBody>
      </p:sp>
      <p:sp>
        <p:nvSpPr>
          <p:cNvPr id="3" name="Content Placeholder 2">
            <a:extLst>
              <a:ext uri="{FF2B5EF4-FFF2-40B4-BE49-F238E27FC236}">
                <a16:creationId xmlns:a16="http://schemas.microsoft.com/office/drawing/2014/main" id="{FF5F5AFF-5430-4833-87A9-B1E004A72AEA}"/>
              </a:ext>
            </a:extLst>
          </p:cNvPr>
          <p:cNvSpPr>
            <a:spLocks noGrp="1"/>
          </p:cNvSpPr>
          <p:nvPr>
            <p:ph sz="half" idx="1"/>
          </p:nvPr>
        </p:nvSpPr>
        <p:spPr>
          <a:xfrm>
            <a:off x="1451579" y="2015734"/>
            <a:ext cx="4162555" cy="3450613"/>
          </a:xfrm>
        </p:spPr>
        <p:txBody>
          <a:bodyPr vert="horz" lIns="91440" tIns="45720" rIns="91440" bIns="45720" rtlCol="0" anchor="t">
            <a:normAutofit/>
          </a:bodyPr>
          <a:lstStyle/>
          <a:p>
            <a:pPr>
              <a:lnSpc>
                <a:spcPct val="110000"/>
              </a:lnSpc>
            </a:pPr>
            <a:r>
              <a:rPr lang="en-US" dirty="0"/>
              <a:t>Liquid Air</a:t>
            </a:r>
          </a:p>
          <a:p>
            <a:pPr lvl="1">
              <a:lnSpc>
                <a:spcPct val="110000"/>
              </a:lnSpc>
            </a:pPr>
            <a:r>
              <a:rPr lang="en-US" dirty="0"/>
              <a:t>efficient and cost-effective energy storage method because of the combability with current infrastructure </a:t>
            </a:r>
          </a:p>
          <a:p>
            <a:pPr lvl="1">
              <a:lnSpc>
                <a:spcPct val="110000"/>
              </a:lnSpc>
            </a:pPr>
            <a:r>
              <a:rPr lang="en-US" dirty="0"/>
              <a:t>Refrigerating and then liquefying air to be stored in insulated tanks.</a:t>
            </a:r>
          </a:p>
          <a:p>
            <a:pPr lvl="1">
              <a:lnSpc>
                <a:spcPct val="110000"/>
              </a:lnSpc>
            </a:pPr>
            <a:r>
              <a:rPr lang="en-US" dirty="0"/>
              <a:t>Similar to Compressed air storage but does not require the geographic requirements. </a:t>
            </a:r>
          </a:p>
          <a:p>
            <a:pPr>
              <a:lnSpc>
                <a:spcPct val="110000"/>
              </a:lnSpc>
            </a:pPr>
            <a:endParaRPr lang="en-US" dirty="0"/>
          </a:p>
        </p:txBody>
      </p:sp>
      <p:pic>
        <p:nvPicPr>
          <p:cNvPr id="6" name="Content Placeholder 5">
            <a:extLst>
              <a:ext uri="{FF2B5EF4-FFF2-40B4-BE49-F238E27FC236}">
                <a16:creationId xmlns:a16="http://schemas.microsoft.com/office/drawing/2014/main" id="{4888CEAE-F7FB-4B77-8D26-2B0F65967CD8}"/>
              </a:ext>
            </a:extLst>
          </p:cNvPr>
          <p:cNvPicPr>
            <a:picLocks noGrp="1" noChangeAspect="1"/>
          </p:cNvPicPr>
          <p:nvPr>
            <p:ph sz="half" idx="2"/>
          </p:nvPr>
        </p:nvPicPr>
        <p:blipFill>
          <a:blip r:embed="rId3"/>
          <a:stretch>
            <a:fillRect/>
          </a:stretch>
        </p:blipFill>
        <p:spPr>
          <a:xfrm>
            <a:off x="6094411" y="2172300"/>
            <a:ext cx="4960443" cy="3137480"/>
          </a:xfrm>
          <a:prstGeom prst="rect">
            <a:avLst/>
          </a:prstGeom>
        </p:spPr>
      </p:pic>
      <p:sp>
        <p:nvSpPr>
          <p:cNvPr id="10" name="TextBox 9">
            <a:extLst>
              <a:ext uri="{FF2B5EF4-FFF2-40B4-BE49-F238E27FC236}">
                <a16:creationId xmlns:a16="http://schemas.microsoft.com/office/drawing/2014/main" id="{4665DC52-DF67-4373-BD9C-39E6E4FD5CF6}"/>
              </a:ext>
            </a:extLst>
          </p:cNvPr>
          <p:cNvSpPr txBox="1"/>
          <p:nvPr/>
        </p:nvSpPr>
        <p:spPr>
          <a:xfrm>
            <a:off x="6331377" y="5351362"/>
            <a:ext cx="6100762" cy="261610"/>
          </a:xfrm>
          <a:prstGeom prst="rect">
            <a:avLst/>
          </a:prstGeom>
          <a:noFill/>
        </p:spPr>
        <p:txBody>
          <a:bodyPr wrap="square">
            <a:spAutoFit/>
          </a:bodyPr>
          <a:lstStyle/>
          <a:p>
            <a:r>
              <a:rPr lang="en-US" sz="1100" dirty="0"/>
              <a:t>Figure 26. A diagram of Liquid Air process[21]. </a:t>
            </a:r>
          </a:p>
        </p:txBody>
      </p:sp>
    </p:spTree>
    <p:extLst>
      <p:ext uri="{BB962C8B-B14F-4D97-AF65-F5344CB8AC3E}">
        <p14:creationId xmlns:p14="http://schemas.microsoft.com/office/powerpoint/2010/main" val="365058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8C45-4E73-48FE-8C2C-73CC92DA97D1}"/>
              </a:ext>
            </a:extLst>
          </p:cNvPr>
          <p:cNvSpPr>
            <a:spLocks noGrp="1"/>
          </p:cNvSpPr>
          <p:nvPr>
            <p:ph type="title"/>
          </p:nvPr>
        </p:nvSpPr>
        <p:spPr/>
        <p:txBody>
          <a:bodyPr/>
          <a:lstStyle/>
          <a:p>
            <a:r>
              <a:rPr lang="en-US" dirty="0"/>
              <a:t>Latent Thermal Energy Storage</a:t>
            </a:r>
          </a:p>
        </p:txBody>
      </p:sp>
      <p:sp>
        <p:nvSpPr>
          <p:cNvPr id="3" name="Content Placeholder 2">
            <a:extLst>
              <a:ext uri="{FF2B5EF4-FFF2-40B4-BE49-F238E27FC236}">
                <a16:creationId xmlns:a16="http://schemas.microsoft.com/office/drawing/2014/main" id="{DB8C493B-AC9D-4D71-BAA4-D441C6E56778}"/>
              </a:ext>
            </a:extLst>
          </p:cNvPr>
          <p:cNvSpPr>
            <a:spLocks noGrp="1"/>
          </p:cNvSpPr>
          <p:nvPr>
            <p:ph sz="half" idx="1"/>
          </p:nvPr>
        </p:nvSpPr>
        <p:spPr>
          <a:xfrm>
            <a:off x="1447330" y="2010878"/>
            <a:ext cx="9520707" cy="3504097"/>
          </a:xfrm>
        </p:spPr>
        <p:txBody>
          <a:bodyPr>
            <a:normAutofit/>
          </a:bodyPr>
          <a:lstStyle/>
          <a:p>
            <a:r>
              <a:rPr lang="en-US" dirty="0"/>
              <a:t>Liquid Air </a:t>
            </a:r>
          </a:p>
          <a:p>
            <a:pPr lvl="1"/>
            <a:r>
              <a:rPr lang="en-US" dirty="0"/>
              <a:t> On larger scale, where the economics, self-discharge rate, and efficiency all improve.</a:t>
            </a:r>
          </a:p>
          <a:p>
            <a:pPr lvl="1"/>
            <a:r>
              <a:rPr lang="en-US" dirty="0"/>
              <a:t> Minimal environmental impact.</a:t>
            </a:r>
          </a:p>
          <a:p>
            <a:pPr lvl="1"/>
            <a:r>
              <a:rPr lang="en-US" dirty="0"/>
              <a:t> Relatively new technology and can on the scene in 2011 in United Kingdom.</a:t>
            </a:r>
          </a:p>
          <a:p>
            <a:pPr lvl="1"/>
            <a:r>
              <a:rPr lang="en-US" dirty="0"/>
              <a:t>One factor that could accelerate the development of this technology  advancing components to move pass using natural gas </a:t>
            </a:r>
          </a:p>
          <a:p>
            <a:pPr lvl="1"/>
            <a:endParaRPr lang="en-US" dirty="0"/>
          </a:p>
        </p:txBody>
      </p:sp>
    </p:spTree>
    <p:extLst>
      <p:ext uri="{BB962C8B-B14F-4D97-AF65-F5344CB8AC3E}">
        <p14:creationId xmlns:p14="http://schemas.microsoft.com/office/powerpoint/2010/main" val="2330149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DAACC23-BE8A-4DA1-9C28-17667C21BF48}"/>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300"/>
              <a:t>Latent Thermal Energy Storage</a:t>
            </a:r>
          </a:p>
        </p:txBody>
      </p:sp>
      <p:cxnSp>
        <p:nvCxnSpPr>
          <p:cNvPr id="27" name="Straight Connector 26">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Content Placeholder 5" descr="Table&#10;&#10;Description automatically generated">
            <a:extLst>
              <a:ext uri="{FF2B5EF4-FFF2-40B4-BE49-F238E27FC236}">
                <a16:creationId xmlns:a16="http://schemas.microsoft.com/office/drawing/2014/main" id="{0BF25F4E-CA9C-4B72-A48C-9A2AFC569B95}"/>
              </a:ext>
            </a:extLst>
          </p:cNvPr>
          <p:cNvPicPr>
            <a:picLocks noGrp="1" noChangeAspect="1"/>
          </p:cNvPicPr>
          <p:nvPr>
            <p:ph sz="half" idx="1"/>
          </p:nvPr>
        </p:nvPicPr>
        <p:blipFill>
          <a:blip r:embed="rId3"/>
          <a:stretch>
            <a:fillRect/>
          </a:stretch>
        </p:blipFill>
        <p:spPr>
          <a:xfrm>
            <a:off x="3483220" y="1051619"/>
            <a:ext cx="4169787" cy="3294131"/>
          </a:xfrm>
          <a:prstGeom prst="rect">
            <a:avLst/>
          </a:prstGeom>
        </p:spPr>
      </p:pic>
      <p:pic>
        <p:nvPicPr>
          <p:cNvPr id="10" name="Picture 9" descr="Table&#10;&#10;Description automatically generated">
            <a:extLst>
              <a:ext uri="{FF2B5EF4-FFF2-40B4-BE49-F238E27FC236}">
                <a16:creationId xmlns:a16="http://schemas.microsoft.com/office/drawing/2014/main" id="{787D564C-72BA-4255-972C-CA157B519541}"/>
              </a:ext>
            </a:extLst>
          </p:cNvPr>
          <p:cNvPicPr>
            <a:picLocks noChangeAspect="1"/>
          </p:cNvPicPr>
          <p:nvPr/>
        </p:nvPicPr>
        <p:blipFill>
          <a:blip r:embed="rId4"/>
          <a:stretch>
            <a:fillRect/>
          </a:stretch>
        </p:blipFill>
        <p:spPr>
          <a:xfrm>
            <a:off x="7682629" y="1051619"/>
            <a:ext cx="4388094" cy="1678445"/>
          </a:xfrm>
          <a:prstGeom prst="rect">
            <a:avLst/>
          </a:prstGeom>
        </p:spPr>
      </p:pic>
      <p:pic>
        <p:nvPicPr>
          <p:cNvPr id="8" name="Content Placeholder 7" descr="Table&#10;&#10;Description automatically generated">
            <a:extLst>
              <a:ext uri="{FF2B5EF4-FFF2-40B4-BE49-F238E27FC236}">
                <a16:creationId xmlns:a16="http://schemas.microsoft.com/office/drawing/2014/main" id="{36F7711C-2E95-4E7F-BAE4-D01C8D8EB595}"/>
              </a:ext>
            </a:extLst>
          </p:cNvPr>
          <p:cNvPicPr>
            <a:picLocks noGrp="1" noChangeAspect="1"/>
          </p:cNvPicPr>
          <p:nvPr>
            <p:ph sz="half" idx="2"/>
          </p:nvPr>
        </p:nvPicPr>
        <p:blipFill>
          <a:blip r:embed="rId5"/>
          <a:stretch>
            <a:fillRect/>
          </a:stretch>
        </p:blipFill>
        <p:spPr>
          <a:xfrm>
            <a:off x="7139704" y="4891086"/>
            <a:ext cx="4761541" cy="1214193"/>
          </a:xfrm>
          <a:prstGeom prst="rect">
            <a:avLst/>
          </a:prstGeom>
        </p:spPr>
      </p:pic>
      <p:pic>
        <p:nvPicPr>
          <p:cNvPr id="29" name="Picture 28">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A28C6A7-4165-442A-A32E-79E5D9043A1E}"/>
              </a:ext>
            </a:extLst>
          </p:cNvPr>
          <p:cNvSpPr txBox="1"/>
          <p:nvPr/>
        </p:nvSpPr>
        <p:spPr>
          <a:xfrm>
            <a:off x="516967" y="5037609"/>
            <a:ext cx="9003507" cy="877163"/>
          </a:xfrm>
          <a:prstGeom prst="rect">
            <a:avLst/>
          </a:prstGeom>
          <a:noFill/>
        </p:spPr>
        <p:txBody>
          <a:bodyPr wrap="square">
            <a:spAutoFit/>
          </a:bodyPr>
          <a:lstStyle/>
          <a:p>
            <a:r>
              <a:rPr lang="en-US" sz="1100" dirty="0"/>
              <a:t>Upper Left Figure 26.shows the performance parameters for latent thermal energy storage system[21].</a:t>
            </a:r>
          </a:p>
          <a:p>
            <a:r>
              <a:rPr lang="en-US" sz="1100" dirty="0"/>
              <a:t>Lower Right. Figure 27 shows the environmental aspect latent thermal energy storage system[21]. </a:t>
            </a:r>
          </a:p>
          <a:p>
            <a:r>
              <a:rPr lang="en-US" sz="1100" dirty="0"/>
              <a:t>Upper Right Figure 28. shows the compatibility of certain applications of Latent thermal energy storage system[21].</a:t>
            </a:r>
          </a:p>
          <a:p>
            <a:endParaRPr lang="en-US" dirty="0"/>
          </a:p>
        </p:txBody>
      </p:sp>
    </p:spTree>
    <p:extLst>
      <p:ext uri="{BB962C8B-B14F-4D97-AF65-F5344CB8AC3E}">
        <p14:creationId xmlns:p14="http://schemas.microsoft.com/office/powerpoint/2010/main" val="4161722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16C1-4152-4C19-A1AB-32E6AC728F47}"/>
              </a:ext>
            </a:extLst>
          </p:cNvPr>
          <p:cNvSpPr>
            <a:spLocks noGrp="1"/>
          </p:cNvSpPr>
          <p:nvPr>
            <p:ph type="title"/>
          </p:nvPr>
        </p:nvSpPr>
        <p:spPr/>
        <p:txBody>
          <a:bodyPr/>
          <a:lstStyle/>
          <a:p>
            <a:r>
              <a:rPr lang="en-US" dirty="0"/>
              <a:t>compatible  with Nuclear Power </a:t>
            </a:r>
          </a:p>
        </p:txBody>
      </p:sp>
      <p:sp>
        <p:nvSpPr>
          <p:cNvPr id="3" name="Content Placeholder 2">
            <a:extLst>
              <a:ext uri="{FF2B5EF4-FFF2-40B4-BE49-F238E27FC236}">
                <a16:creationId xmlns:a16="http://schemas.microsoft.com/office/drawing/2014/main" id="{1F41E7B1-6445-490B-B73F-89138D6C7FC0}"/>
              </a:ext>
            </a:extLst>
          </p:cNvPr>
          <p:cNvSpPr>
            <a:spLocks noGrp="1"/>
          </p:cNvSpPr>
          <p:nvPr>
            <p:ph sz="half" idx="1"/>
          </p:nvPr>
        </p:nvSpPr>
        <p:spPr/>
        <p:txBody>
          <a:bodyPr>
            <a:normAutofit fontScale="92500" lnSpcReduction="20000"/>
          </a:bodyPr>
          <a:lstStyle/>
          <a:p>
            <a:r>
              <a:rPr lang="en-US" dirty="0"/>
              <a:t> Main factors that determine capability is the reactor type and geological formations around the power plant </a:t>
            </a:r>
          </a:p>
          <a:p>
            <a:r>
              <a:rPr lang="en-US" dirty="0"/>
              <a:t>Many reactors are being built with energy storage being used to help with flexibility to the grid.</a:t>
            </a:r>
          </a:p>
          <a:p>
            <a:r>
              <a:rPr lang="en-US" sz="2000" dirty="0">
                <a:latin typeface="+mn-lt"/>
              </a:rPr>
              <a:t>hydrogen production, thermochemical processes, and molten salt thermal energy storage are the most applicable to current and future nuclear power designs</a:t>
            </a:r>
          </a:p>
          <a:p>
            <a:endParaRPr lang="en-US" dirty="0"/>
          </a:p>
          <a:p>
            <a:endParaRPr lang="en-US" dirty="0"/>
          </a:p>
        </p:txBody>
      </p:sp>
      <p:sp>
        <p:nvSpPr>
          <p:cNvPr id="4" name="Content Placeholder 3">
            <a:extLst>
              <a:ext uri="{FF2B5EF4-FFF2-40B4-BE49-F238E27FC236}">
                <a16:creationId xmlns:a16="http://schemas.microsoft.com/office/drawing/2014/main" id="{A23157DC-05CF-4EB8-93C2-C5F64D63C1CA}"/>
              </a:ext>
            </a:extLst>
          </p:cNvPr>
          <p:cNvSpPr>
            <a:spLocks noGrp="1"/>
          </p:cNvSpPr>
          <p:nvPr>
            <p:ph sz="half" idx="2"/>
          </p:nvPr>
        </p:nvSpPr>
        <p:spPr/>
        <p:txBody>
          <a:bodyPr>
            <a:normAutofit fontScale="92500" lnSpcReduction="20000"/>
          </a:bodyPr>
          <a:lstStyle/>
          <a:p>
            <a:r>
              <a:rPr lang="en-US" dirty="0"/>
              <a:t> Honorable mentions include flywheel and pumped storage which would be desired for energy storage with nuclear power.</a:t>
            </a:r>
          </a:p>
        </p:txBody>
      </p:sp>
    </p:spTree>
    <p:extLst>
      <p:ext uri="{BB962C8B-B14F-4D97-AF65-F5344CB8AC3E}">
        <p14:creationId xmlns:p14="http://schemas.microsoft.com/office/powerpoint/2010/main" val="1276370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BC4E-FD44-4408-8878-8381C90E8A09}"/>
              </a:ext>
            </a:extLst>
          </p:cNvPr>
          <p:cNvSpPr>
            <a:spLocks noGrp="1"/>
          </p:cNvSpPr>
          <p:nvPr>
            <p:ph type="title"/>
          </p:nvPr>
        </p:nvSpPr>
        <p:spPr/>
        <p:txBody>
          <a:bodyPr/>
          <a:lstStyle/>
          <a:p>
            <a:r>
              <a:rPr lang="en-US" dirty="0"/>
              <a:t>References</a:t>
            </a:r>
          </a:p>
        </p:txBody>
      </p:sp>
      <p:sp>
        <p:nvSpPr>
          <p:cNvPr id="3" name="TextBox 2">
            <a:extLst>
              <a:ext uri="{FF2B5EF4-FFF2-40B4-BE49-F238E27FC236}">
                <a16:creationId xmlns:a16="http://schemas.microsoft.com/office/drawing/2014/main" id="{E344DEDA-E2EA-4FD9-8E74-4A39936EA5DF}"/>
              </a:ext>
            </a:extLst>
          </p:cNvPr>
          <p:cNvSpPr txBox="1"/>
          <p:nvPr/>
        </p:nvSpPr>
        <p:spPr>
          <a:xfrm>
            <a:off x="385763" y="2052638"/>
            <a:ext cx="11758612" cy="3754874"/>
          </a:xfrm>
          <a:prstGeom prst="rect">
            <a:avLst/>
          </a:prstGeom>
          <a:noFill/>
        </p:spPr>
        <p:txBody>
          <a:bodyPr wrap="square" rtlCol="0">
            <a:spAutoFit/>
          </a:bodyPr>
          <a:lstStyle/>
          <a:p>
            <a:r>
              <a:rPr lang="en-US" sz="1400" i="1" dirty="0"/>
              <a:t>1. </a:t>
            </a:r>
            <a:r>
              <a:rPr lang="en-US" sz="1400" i="1" dirty="0">
                <a:effectLst/>
              </a:rPr>
              <a:t>What are the different components of a nuclear power plant?</a:t>
            </a:r>
            <a:r>
              <a:rPr lang="en-US" sz="1400" dirty="0">
                <a:effectLst/>
              </a:rPr>
              <a:t> </a:t>
            </a:r>
            <a:r>
              <a:rPr lang="en-US" sz="1400" dirty="0" err="1">
                <a:effectLst/>
              </a:rPr>
              <a:t>Foro</a:t>
            </a:r>
            <a:r>
              <a:rPr lang="en-US" sz="1400" dirty="0">
                <a:effectLst/>
              </a:rPr>
              <a:t> Nuclear. (2020, November 25). Retrieved April 22, 2022, from https://www.foronuclear.org/en/updates/in-depth/what-are-the-different-components-of-a-nuclear-power-plant/ </a:t>
            </a:r>
          </a:p>
          <a:p>
            <a:r>
              <a:rPr lang="en-US" sz="1400" i="1" dirty="0">
                <a:effectLst/>
              </a:rPr>
              <a:t>2. The Pros &amp; Cons of Nuclear Energy: Is It Safe?</a:t>
            </a:r>
            <a:r>
              <a:rPr lang="en-US" sz="1400" dirty="0">
                <a:effectLst/>
              </a:rPr>
              <a:t> Spring Power &amp; Gas. (2019, April 30). Retrieved April 22, 2022, from https://springpowerandgas.us/the-pros-cons-of-nuclear-energy-is-it-safe/ </a:t>
            </a:r>
          </a:p>
          <a:p>
            <a:r>
              <a:rPr lang="en-US" sz="1400" dirty="0">
                <a:effectLst/>
              </a:rPr>
              <a:t>3. Wikimedia Foundation. (2022, March 4). </a:t>
            </a:r>
            <a:r>
              <a:rPr lang="en-US" sz="1400" i="1" dirty="0">
                <a:effectLst/>
              </a:rPr>
              <a:t>History of nuclear power</a:t>
            </a:r>
            <a:r>
              <a:rPr lang="en-US" sz="1400" dirty="0">
                <a:effectLst/>
              </a:rPr>
              <a:t>. Wikipedia. Retrieved April 22, 2022, from https://en.wikipedia.org/wiki/History_of_nuclear_power </a:t>
            </a:r>
          </a:p>
          <a:p>
            <a:r>
              <a:rPr lang="en-US" sz="1400" dirty="0">
                <a:effectLst/>
              </a:rPr>
              <a:t>4. IAEA. (2021, November 4). </a:t>
            </a:r>
            <a:r>
              <a:rPr lang="en-US" sz="1400" i="1" dirty="0">
                <a:effectLst/>
              </a:rPr>
              <a:t>What are small modular reactors (</a:t>
            </a:r>
            <a:r>
              <a:rPr lang="en-US" sz="1400" i="1" dirty="0" err="1">
                <a:effectLst/>
              </a:rPr>
              <a:t>smrs</a:t>
            </a:r>
            <a:r>
              <a:rPr lang="en-US" sz="1400" i="1" dirty="0">
                <a:effectLst/>
              </a:rPr>
              <a:t>)?</a:t>
            </a:r>
            <a:r>
              <a:rPr lang="en-US" sz="1400" dirty="0">
                <a:effectLst/>
              </a:rPr>
              <a:t> IAEA. Retrieved April 22, 2022, from https://www.iaea.org/newscenter/news/what-are-small-modular-reactors-smrs </a:t>
            </a:r>
          </a:p>
          <a:p>
            <a:r>
              <a:rPr lang="en-US" sz="1400" i="1" dirty="0"/>
              <a:t>5. </a:t>
            </a:r>
            <a:r>
              <a:rPr lang="en-US" sz="1400" dirty="0">
                <a:effectLst/>
              </a:rPr>
              <a:t> Generation IV Nuclear Reactors: WNA - World Nuclear Association. (n.d.). Retrieved April 22, 2022, from https://world-nuclear.org/information-library/nuclear-fuel-cycle/nuclear-power-reactors/generation-iv-nuclear-reactors.aspx </a:t>
            </a:r>
          </a:p>
          <a:p>
            <a:r>
              <a:rPr lang="en-US" sz="1400" dirty="0">
                <a:effectLst/>
              </a:rPr>
              <a:t>6. </a:t>
            </a:r>
            <a:r>
              <a:rPr lang="en-US" sz="1400" dirty="0" err="1">
                <a:effectLst/>
              </a:rPr>
              <a:t>Yurman</a:t>
            </a:r>
            <a:r>
              <a:rPr lang="en-US" sz="1400" dirty="0">
                <a:effectLst/>
              </a:rPr>
              <a:t>, D., Energy and Environmental Review: September 20, AWED Newsletter: Covering COVID to Climate, 20, S., 20, M. B. N. S., Bush, J., Rowland, B., Meeten, N., &amp; </a:t>
            </a:r>
            <a:r>
              <a:rPr lang="en-US" sz="1400" dirty="0" err="1">
                <a:effectLst/>
              </a:rPr>
              <a:t>Perrio</a:t>
            </a:r>
            <a:r>
              <a:rPr lang="en-US" sz="1400" dirty="0">
                <a:effectLst/>
              </a:rPr>
              <a:t>, M. (2021, September 16). </a:t>
            </a:r>
            <a:r>
              <a:rPr lang="en-US" sz="1400" i="1" dirty="0">
                <a:effectLst/>
              </a:rPr>
              <a:t>Nuclear fusion: U.S. and China Race to build world's first commercial plant</a:t>
            </a:r>
            <a:r>
              <a:rPr lang="en-US" sz="1400" dirty="0">
                <a:effectLst/>
              </a:rPr>
              <a:t>. Energy Post. Retrieved April 22, 2022, from https://energypost.eu/nuclear-fusion-u-s-and-china-race-to-build-worlds-first-commercial-plant/ </a:t>
            </a:r>
          </a:p>
          <a:p>
            <a:r>
              <a:rPr lang="en-US" sz="1400" i="1" dirty="0">
                <a:effectLst/>
              </a:rPr>
              <a:t>7. Ragone plot for comparing the energy storage technologies ...</a:t>
            </a:r>
            <a:r>
              <a:rPr lang="en-US" sz="1400" dirty="0">
                <a:effectLst/>
              </a:rPr>
              <a:t> (n.d.). Retrieved April 22, 2022, from https://www.researchgate.net/figure/Ragone-plot-for-comparing-the-energy-storage-technologies-and-their-power-density-versus_fig6_221909845 </a:t>
            </a:r>
          </a:p>
          <a:p>
            <a:r>
              <a:rPr lang="en-US" sz="1400" dirty="0">
                <a:effectLst/>
              </a:rPr>
              <a:t>8. Helmenstine, A., &amp; Helmenstine, A. (2021, December 4). </a:t>
            </a:r>
            <a:r>
              <a:rPr lang="en-US" sz="1400" i="1" dirty="0">
                <a:effectLst/>
              </a:rPr>
              <a:t>What is chemical energy? definition and examples</a:t>
            </a:r>
            <a:r>
              <a:rPr lang="en-US" sz="1400" dirty="0">
                <a:effectLst/>
              </a:rPr>
              <a:t>. Science Notes and Projects. Retrieved April 22, 2022, from https://sciencenotes.org/what-is-chemical-energy-definition-and-examples/ </a:t>
            </a:r>
          </a:p>
        </p:txBody>
      </p:sp>
    </p:spTree>
    <p:extLst>
      <p:ext uri="{BB962C8B-B14F-4D97-AF65-F5344CB8AC3E}">
        <p14:creationId xmlns:p14="http://schemas.microsoft.com/office/powerpoint/2010/main" val="469016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1E6C-4D0E-4AE1-A7BC-FC4C719838C5}"/>
              </a:ext>
            </a:extLst>
          </p:cNvPr>
          <p:cNvSpPr>
            <a:spLocks noGrp="1"/>
          </p:cNvSpPr>
          <p:nvPr>
            <p:ph type="title"/>
          </p:nvPr>
        </p:nvSpPr>
        <p:spPr>
          <a:xfrm>
            <a:off x="1361092" y="790232"/>
            <a:ext cx="9603275" cy="1049235"/>
          </a:xfrm>
        </p:spPr>
        <p:txBody>
          <a:bodyPr/>
          <a:lstStyle/>
          <a:p>
            <a:r>
              <a:rPr lang="en-US" dirty="0"/>
              <a:t>References</a:t>
            </a:r>
          </a:p>
        </p:txBody>
      </p:sp>
      <p:sp>
        <p:nvSpPr>
          <p:cNvPr id="3" name="TextBox 2">
            <a:extLst>
              <a:ext uri="{FF2B5EF4-FFF2-40B4-BE49-F238E27FC236}">
                <a16:creationId xmlns:a16="http://schemas.microsoft.com/office/drawing/2014/main" id="{E4C1587B-35CA-4B54-95EA-C23CCBBDFD1D}"/>
              </a:ext>
            </a:extLst>
          </p:cNvPr>
          <p:cNvSpPr txBox="1"/>
          <p:nvPr/>
        </p:nvSpPr>
        <p:spPr>
          <a:xfrm>
            <a:off x="328613" y="2005013"/>
            <a:ext cx="11682412" cy="4247317"/>
          </a:xfrm>
          <a:prstGeom prst="rect">
            <a:avLst/>
          </a:prstGeom>
          <a:noFill/>
        </p:spPr>
        <p:txBody>
          <a:bodyPr wrap="square" rtlCol="0">
            <a:spAutoFit/>
          </a:bodyPr>
          <a:lstStyle/>
          <a:p>
            <a:r>
              <a:rPr lang="en-US" sz="1400" dirty="0">
                <a:effectLst/>
              </a:rPr>
              <a:t>9. CB Insights. (2021, September 17). </a:t>
            </a:r>
            <a:r>
              <a:rPr lang="en-US" sz="1400" i="1" dirty="0">
                <a:effectLst/>
              </a:rPr>
              <a:t>How hydrogen will help industrials meet decarbonization goals and leave fossil fuels behind</a:t>
            </a:r>
            <a:r>
              <a:rPr lang="en-US" sz="1400" dirty="0">
                <a:effectLst/>
              </a:rPr>
              <a:t>. CB Insights Research. Retrieved April 22, 2022, from https://www.cbinsights.com/research/hydrogen-industrials-decarbonization-clean-energy/ </a:t>
            </a:r>
          </a:p>
          <a:p>
            <a:r>
              <a:rPr lang="en-US" sz="1400" dirty="0">
                <a:effectLst/>
              </a:rPr>
              <a:t>O'Brien, J. E., McKellar, M. G., </a:t>
            </a:r>
            <a:r>
              <a:rPr lang="en-US" sz="1400" dirty="0" err="1">
                <a:effectLst/>
              </a:rPr>
              <a:t>Harvego</a:t>
            </a:r>
            <a:r>
              <a:rPr lang="en-US" sz="1400" dirty="0">
                <a:effectLst/>
              </a:rPr>
              <a:t>, E. A., &amp; </a:t>
            </a:r>
            <a:r>
              <a:rPr lang="en-US" sz="1400" dirty="0" err="1">
                <a:effectLst/>
              </a:rPr>
              <a:t>Stoots</a:t>
            </a:r>
            <a:r>
              <a:rPr lang="en-US" sz="1400" dirty="0">
                <a:effectLst/>
              </a:rPr>
              <a:t>, C. M. (2009, October 1). </a:t>
            </a:r>
            <a:r>
              <a:rPr lang="en-US" sz="1400" i="1" dirty="0">
                <a:effectLst/>
              </a:rPr>
              <a:t>High-temperature electrolysis for large-scale hydrogen and syngas production from Nuclear Energy – Summary of system simulation and economic analyses</a:t>
            </a:r>
            <a:r>
              <a:rPr lang="en-US" sz="1400" dirty="0">
                <a:effectLst/>
              </a:rPr>
              <a:t>. International Journal of Hydrogen Energy. Retrieved April 22, 2022, from https://www.sciencedirect.com/science/article/pii/S0360319909013809 </a:t>
            </a:r>
          </a:p>
          <a:p>
            <a:r>
              <a:rPr lang="en-US" sz="1400" i="1" dirty="0">
                <a:effectLst/>
              </a:rPr>
              <a:t>10.Doe announces $20 million to produce clean hydrogen from nuclear power</a:t>
            </a:r>
            <a:r>
              <a:rPr lang="en-US" sz="1400" dirty="0">
                <a:effectLst/>
              </a:rPr>
              <a:t>. Energy.gov. (n.d.). Retrieved April 22, 2022, from https://www.energy.gov/articles/doe-announces-20-million-produce-clean-hydrogen-nuclear-power </a:t>
            </a:r>
          </a:p>
          <a:p>
            <a:r>
              <a:rPr lang="en-US" sz="1400" dirty="0">
                <a:effectLst/>
              </a:rPr>
              <a:t>11.Sep 11, 2019 by S. P. (2019, September 11). </a:t>
            </a:r>
            <a:r>
              <a:rPr lang="en-US" sz="1400" i="1" dirty="0">
                <a:effectLst/>
              </a:rPr>
              <a:t>Three more nuclear plant owners will demonstrate hydrogen production</a:t>
            </a:r>
            <a:r>
              <a:rPr lang="en-US" sz="1400" dirty="0">
                <a:effectLst/>
              </a:rPr>
              <a:t>. POWER Magazine. Retrieved April 22, 2022, from https://www.powermag.com/three-more-nuclear-plant-owners-will-demonstrate-hydrogen-production/ </a:t>
            </a:r>
          </a:p>
          <a:p>
            <a:r>
              <a:rPr lang="en-US" sz="1400" dirty="0">
                <a:effectLst/>
              </a:rPr>
              <a:t>12.Mullin, R., Cook, A. D., Soapbox, S., Yoder, M., McFarland, S., &amp; Jr., R. H. (2021, October 7). </a:t>
            </a:r>
            <a:r>
              <a:rPr lang="en-US" sz="1400" i="1" dirty="0">
                <a:effectLst/>
              </a:rPr>
              <a:t>Items tagged with 'PNW Hydrogen LLC'</a:t>
            </a:r>
            <a:r>
              <a:rPr lang="en-US" sz="1400" dirty="0">
                <a:effectLst/>
              </a:rPr>
              <a:t>. RTO Insider RSS. Retrieved April 22, 2022, from https://www.rtoinsider.com/keywords/5460-pnw-hydrogen-llc </a:t>
            </a:r>
          </a:p>
          <a:p>
            <a:r>
              <a:rPr lang="en-US" sz="1400" dirty="0">
                <a:effectLst/>
              </a:rPr>
              <a:t>13.Wikimedia Foundation. (2022, March 9). </a:t>
            </a:r>
            <a:r>
              <a:rPr lang="en-US" sz="1400" i="1" dirty="0" err="1">
                <a:effectLst/>
              </a:rPr>
              <a:t>Uniper</a:t>
            </a:r>
            <a:r>
              <a:rPr lang="en-US" sz="1400" dirty="0">
                <a:effectLst/>
              </a:rPr>
              <a:t>. Wikipedia. Retrieved April 22, 2022, from https://en.wikipedia.org/wiki/Uniper </a:t>
            </a:r>
          </a:p>
          <a:p>
            <a:r>
              <a:rPr lang="en-US" sz="1400" i="1" dirty="0">
                <a:effectLst/>
              </a:rPr>
              <a:t>14.Fortum's subsidiary </a:t>
            </a:r>
            <a:r>
              <a:rPr lang="en-US" sz="1400" i="1" dirty="0" err="1">
                <a:effectLst/>
              </a:rPr>
              <a:t>Uniper</a:t>
            </a:r>
            <a:r>
              <a:rPr lang="en-US" sz="1400" i="1" dirty="0">
                <a:effectLst/>
              </a:rPr>
              <a:t> takes precautionary financing measures including credit facilities from KFW Bank and Fortum to secure liquidity in extremely volatile markets</a:t>
            </a:r>
            <a:r>
              <a:rPr lang="en-US" sz="1400" dirty="0">
                <a:effectLst/>
              </a:rPr>
              <a:t>. Fortum. (n.d.). Retrieved April 22, 2022, from https://www.fortum.com/media/2022/01/fortums-subsidiary-uniper-takes-precautionary-financing-measures-including-credit-facilities-kfw-bank-and-fortum-secure-liquidity-extremely-volatile-markets </a:t>
            </a:r>
          </a:p>
          <a:p>
            <a:r>
              <a:rPr lang="en-US" sz="1400" dirty="0">
                <a:effectLst/>
              </a:rPr>
              <a:t>15.Alamalhodaei, A. (2020, June 26). </a:t>
            </a:r>
            <a:r>
              <a:rPr lang="en-US" sz="1400" i="1" dirty="0">
                <a:effectLst/>
              </a:rPr>
              <a:t>APS, Xcel explore producing hydrogen from nuclear plant</a:t>
            </a:r>
            <a:r>
              <a:rPr lang="en-US" sz="1400" dirty="0">
                <a:effectLst/>
              </a:rPr>
              <a:t>. </a:t>
            </a:r>
            <a:r>
              <a:rPr lang="en-US" sz="1400" dirty="0" err="1">
                <a:effectLst/>
              </a:rPr>
              <a:t>NewsData</a:t>
            </a:r>
            <a:r>
              <a:rPr lang="en-US" sz="1400" dirty="0">
                <a:effectLst/>
              </a:rPr>
              <a:t>, LLC. Retrieved April 22, 2022, from https://www.newsdata.com/california_energy_markets/southwest/aps-xcel-explore-producing-hydrogen-from-nuclear-plant/article_21973976-b7da-11ea-98fd-abf548c1b72e.html </a:t>
            </a:r>
          </a:p>
          <a:p>
            <a:endParaRPr lang="en-US" dirty="0"/>
          </a:p>
        </p:txBody>
      </p:sp>
    </p:spTree>
    <p:extLst>
      <p:ext uri="{BB962C8B-B14F-4D97-AF65-F5344CB8AC3E}">
        <p14:creationId xmlns:p14="http://schemas.microsoft.com/office/powerpoint/2010/main" val="744044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6827-C784-4159-9D29-17A6E3C6E76C}"/>
              </a:ext>
            </a:extLst>
          </p:cNvPr>
          <p:cNvSpPr>
            <a:spLocks noGrp="1"/>
          </p:cNvSpPr>
          <p:nvPr>
            <p:ph type="title"/>
          </p:nvPr>
        </p:nvSpPr>
        <p:spPr/>
        <p:txBody>
          <a:bodyPr/>
          <a:lstStyle/>
          <a:p>
            <a:r>
              <a:rPr lang="en-US" dirty="0"/>
              <a:t>References</a:t>
            </a:r>
          </a:p>
        </p:txBody>
      </p:sp>
      <p:sp>
        <p:nvSpPr>
          <p:cNvPr id="3" name="TextBox 2">
            <a:extLst>
              <a:ext uri="{FF2B5EF4-FFF2-40B4-BE49-F238E27FC236}">
                <a16:creationId xmlns:a16="http://schemas.microsoft.com/office/drawing/2014/main" id="{886A9880-D9A8-47BC-8708-FB06275D4C1D}"/>
              </a:ext>
            </a:extLst>
          </p:cNvPr>
          <p:cNvSpPr txBox="1"/>
          <p:nvPr/>
        </p:nvSpPr>
        <p:spPr>
          <a:xfrm>
            <a:off x="1209675" y="1814512"/>
            <a:ext cx="10215562" cy="4893647"/>
          </a:xfrm>
          <a:prstGeom prst="rect">
            <a:avLst/>
          </a:prstGeom>
          <a:noFill/>
        </p:spPr>
        <p:txBody>
          <a:bodyPr wrap="square" rtlCol="0">
            <a:spAutoFit/>
          </a:bodyPr>
          <a:lstStyle/>
          <a:p>
            <a:r>
              <a:rPr lang="en-US" sz="1400" dirty="0">
                <a:effectLst/>
              </a:rPr>
              <a:t>16.Corp., F. E. (2018, August 27). </a:t>
            </a:r>
            <a:r>
              <a:rPr lang="en-US" sz="1400" i="1" dirty="0" err="1">
                <a:effectLst/>
              </a:rPr>
              <a:t>Firstenergy</a:t>
            </a:r>
            <a:r>
              <a:rPr lang="en-US" sz="1400" i="1" dirty="0">
                <a:effectLst/>
              </a:rPr>
              <a:t> enters definitive settlement agreement with key parties in Fes bankruptcy proceedings</a:t>
            </a:r>
            <a:r>
              <a:rPr lang="en-US" sz="1400" dirty="0">
                <a:effectLst/>
              </a:rPr>
              <a:t>. FirstEnergy Enters Definitive Settlement Agreement with Key Parties in FES Bankruptcy Proceedings. Retrieved April 22, 2022, from https://www.prnewswire.com/news-releases/firstenergy-enters-definitive-settlement-agreement-with-key-parties-in-fes-bankruptcy-proceedings-300702910.html </a:t>
            </a:r>
          </a:p>
          <a:p>
            <a:r>
              <a:rPr lang="en-US" sz="1400" i="1" dirty="0">
                <a:effectLst/>
              </a:rPr>
              <a:t>17.Houston, TX Underground Thermal Energy Storage (</a:t>
            </a:r>
            <a:r>
              <a:rPr lang="en-US" sz="1400" i="1" dirty="0" err="1">
                <a:effectLst/>
              </a:rPr>
              <a:t>utes</a:t>
            </a:r>
            <a:r>
              <a:rPr lang="en-US" sz="1400" i="1" dirty="0">
                <a:effectLst/>
              </a:rPr>
              <a:t>)</a:t>
            </a:r>
            <a:r>
              <a:rPr lang="en-US" sz="1400" dirty="0">
                <a:effectLst/>
              </a:rPr>
              <a:t>. (n.d.). Retrieved April 22, 2022, from https://www.energy.gov/sites/prod/files/2015/11/f27/fupwg_fall2015_hammock.pdf </a:t>
            </a:r>
          </a:p>
          <a:p>
            <a:r>
              <a:rPr lang="en-US" sz="1400" i="1" dirty="0">
                <a:effectLst/>
              </a:rPr>
              <a:t>18. Concrete storage for solar thermal power ... - </a:t>
            </a:r>
            <a:r>
              <a:rPr lang="en-US" sz="1400" i="1" dirty="0" err="1">
                <a:effectLst/>
              </a:rPr>
              <a:t>stratosolar</a:t>
            </a:r>
            <a:r>
              <a:rPr lang="en-US" sz="1400" dirty="0">
                <a:effectLst/>
              </a:rPr>
              <a:t>. (n.d.). Retrieved April 22, 2022, from http://www.stratosolar.com/uploads/5/6/7/1/5671050/26_2008_ires_iii_concrete_storage_laing_et_al.pdf </a:t>
            </a:r>
          </a:p>
          <a:p>
            <a:r>
              <a:rPr lang="en-US" sz="1400" dirty="0">
                <a:effectLst/>
              </a:rPr>
              <a:t>19.Duan, D. (2018, July 26). </a:t>
            </a:r>
            <a:r>
              <a:rPr lang="en-US" sz="1400" i="1" dirty="0">
                <a:effectLst/>
              </a:rPr>
              <a:t>Molten salt-the "seasoning" renewable energy desperately needs: Chemistry and physics</a:t>
            </a:r>
            <a:r>
              <a:rPr lang="en-US" sz="1400" dirty="0">
                <a:effectLst/>
              </a:rPr>
              <a:t>. </a:t>
            </a:r>
            <a:r>
              <a:rPr lang="en-US" sz="1400" dirty="0" err="1">
                <a:effectLst/>
              </a:rPr>
              <a:t>Labroots</a:t>
            </a:r>
            <a:r>
              <a:rPr lang="en-US" sz="1400" dirty="0">
                <a:effectLst/>
              </a:rPr>
              <a:t>. Retrieved April 22, 2022, from https://www.labroots.com/trending/chemistry-and-physics/12212/molten-salt-the-seasoning-renewable-energy-desperately </a:t>
            </a:r>
          </a:p>
          <a:p>
            <a:r>
              <a:rPr lang="en-US" sz="1400" i="1" dirty="0">
                <a:effectLst/>
              </a:rPr>
              <a:t>20.Phase change material (PCM)</a:t>
            </a:r>
            <a:r>
              <a:rPr lang="en-US" sz="1400" dirty="0">
                <a:effectLst/>
              </a:rPr>
              <a:t>. </a:t>
            </a:r>
            <a:r>
              <a:rPr lang="en-US" sz="1400" dirty="0" err="1">
                <a:effectLst/>
              </a:rPr>
              <a:t>Thermtest</a:t>
            </a:r>
            <a:r>
              <a:rPr lang="en-US" sz="1400" dirty="0">
                <a:effectLst/>
              </a:rPr>
              <a:t> Inc. (2022, February 3). Retrieved April 22, 2022, from https://thermtest.com/phase-change-material-pcm </a:t>
            </a:r>
          </a:p>
          <a:p>
            <a:r>
              <a:rPr lang="en-US" sz="1400" dirty="0">
                <a:effectLst/>
              </a:rPr>
              <a:t>21.Coleman, J. L., Bragg-Sitton, S. M., &amp; </a:t>
            </a:r>
            <a:r>
              <a:rPr lang="en-US" sz="1400" dirty="0" err="1">
                <a:effectLst/>
              </a:rPr>
              <a:t>Dufek</a:t>
            </a:r>
            <a:r>
              <a:rPr lang="en-US" sz="1400" dirty="0">
                <a:effectLst/>
              </a:rPr>
              <a:t>, E. J. (2017, June 1). </a:t>
            </a:r>
            <a:r>
              <a:rPr lang="en-US" sz="1400" i="1" dirty="0">
                <a:effectLst/>
              </a:rPr>
              <a:t>An evaluation of Energy Storage Options for Nuclear Power</a:t>
            </a:r>
            <a:r>
              <a:rPr lang="en-US" sz="1400" dirty="0">
                <a:effectLst/>
              </a:rPr>
              <a:t>. An Evaluation of Energy Storage Options for Nuclear Power (Technical Report) | OSTI.GOV. Retrieved April 22, 2022, from https://www.osti.gov/servlets/purl/1372488 </a:t>
            </a:r>
          </a:p>
          <a:p>
            <a:r>
              <a:rPr lang="en-US" sz="1400" dirty="0"/>
              <a:t>22.</a:t>
            </a:r>
            <a:r>
              <a:rPr lang="en-US" sz="1400" dirty="0">
                <a:effectLst/>
              </a:rPr>
              <a:t> Hailu, G. (2018, November 5). </a:t>
            </a:r>
            <a:r>
              <a:rPr lang="en-US" sz="1400" i="1" dirty="0">
                <a:effectLst/>
              </a:rPr>
              <a:t>Chapter: Seasonal Solar Thermal Energy Storage</a:t>
            </a:r>
            <a:r>
              <a:rPr lang="en-US" sz="1400" dirty="0">
                <a:effectLst/>
              </a:rPr>
              <a:t>. </a:t>
            </a:r>
            <a:r>
              <a:rPr lang="en-US" sz="1400" dirty="0" err="1">
                <a:effectLst/>
              </a:rPr>
              <a:t>IntechOpen</a:t>
            </a:r>
            <a:r>
              <a:rPr lang="en-US" sz="1400" dirty="0">
                <a:effectLst/>
              </a:rPr>
              <a:t>. Retrieved April 23, 2022, from https://www.intechopen.com/chapters/63027 </a:t>
            </a:r>
          </a:p>
          <a:p>
            <a:r>
              <a:rPr lang="en-US" sz="1400" dirty="0"/>
              <a:t>23. Effect of Phase Transition Temperature and Thermal Conductivity on the Performance of Latent Heat Storage System - Scientific Figure on ResearchGate. Available from: https://www.researchgate.net/figure/Structure-diagram-of-latent-heat-thermal-energy-storage-experimental-platform-15_fig1_323158686 [accessed 24 Apr, 2022]</a:t>
            </a:r>
            <a:endParaRPr lang="en-US" sz="1400" dirty="0">
              <a:effectLst/>
            </a:endParaRPr>
          </a:p>
          <a:p>
            <a:endParaRPr lang="en-US" sz="1400" dirty="0">
              <a:effectLst/>
            </a:endParaRPr>
          </a:p>
          <a:p>
            <a:endParaRPr lang="en-US" dirty="0"/>
          </a:p>
        </p:txBody>
      </p:sp>
    </p:spTree>
    <p:extLst>
      <p:ext uri="{BB962C8B-B14F-4D97-AF65-F5344CB8AC3E}">
        <p14:creationId xmlns:p14="http://schemas.microsoft.com/office/powerpoint/2010/main" val="3695979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BBE06C-B5BB-496F-BD33-66F898446791}"/>
              </a:ext>
            </a:extLst>
          </p:cNvPr>
          <p:cNvPicPr>
            <a:picLocks noGrp="1" noChangeAspect="1"/>
          </p:cNvPicPr>
          <p:nvPr>
            <p:ph idx="1"/>
          </p:nvPr>
        </p:nvPicPr>
        <p:blipFill>
          <a:blip r:embed="rId3"/>
          <a:stretch>
            <a:fillRect/>
          </a:stretch>
        </p:blipFill>
        <p:spPr>
          <a:xfrm>
            <a:off x="1008268" y="643467"/>
            <a:ext cx="10175464" cy="5571066"/>
          </a:xfrm>
          <a:prstGeom prst="rect">
            <a:avLst/>
          </a:prstGeom>
        </p:spPr>
      </p:pic>
      <p:sp>
        <p:nvSpPr>
          <p:cNvPr id="2" name="TextBox 1">
            <a:extLst>
              <a:ext uri="{FF2B5EF4-FFF2-40B4-BE49-F238E27FC236}">
                <a16:creationId xmlns:a16="http://schemas.microsoft.com/office/drawing/2014/main" id="{3339B2B6-150A-425D-883D-881702136512}"/>
              </a:ext>
            </a:extLst>
          </p:cNvPr>
          <p:cNvSpPr txBox="1"/>
          <p:nvPr/>
        </p:nvSpPr>
        <p:spPr>
          <a:xfrm>
            <a:off x="4733925" y="6211669"/>
            <a:ext cx="4038600" cy="430887"/>
          </a:xfrm>
          <a:prstGeom prst="rect">
            <a:avLst/>
          </a:prstGeom>
          <a:noFill/>
        </p:spPr>
        <p:txBody>
          <a:bodyPr wrap="square" rtlCol="0">
            <a:spAutoFit/>
          </a:bodyPr>
          <a:lstStyle/>
          <a:p>
            <a:r>
              <a:rPr lang="en-US" sz="1100" dirty="0">
                <a:solidFill>
                  <a:schemeClr val="bg1"/>
                </a:solidFill>
              </a:rPr>
              <a:t>Figure 2 shows timeline of the progression  of nuclear powerplant [3].</a:t>
            </a:r>
          </a:p>
        </p:txBody>
      </p:sp>
    </p:spTree>
    <p:extLst>
      <p:ext uri="{BB962C8B-B14F-4D97-AF65-F5344CB8AC3E}">
        <p14:creationId xmlns:p14="http://schemas.microsoft.com/office/powerpoint/2010/main" val="54436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60C1B34-E03D-43AF-B3F7-ABF5E4AB1114}"/>
              </a:ext>
            </a:extLst>
          </p:cNvPr>
          <p:cNvSpPr>
            <a:spLocks noGrp="1"/>
          </p:cNvSpPr>
          <p:nvPr>
            <p:ph type="title"/>
          </p:nvPr>
        </p:nvSpPr>
        <p:spPr>
          <a:xfrm>
            <a:off x="1451580" y="804520"/>
            <a:ext cx="4176511" cy="1049235"/>
          </a:xfrm>
        </p:spPr>
        <p:txBody>
          <a:bodyPr>
            <a:normAutofit/>
          </a:bodyPr>
          <a:lstStyle/>
          <a:p>
            <a:r>
              <a:rPr lang="en-US" sz="2500" b="0" i="0" u="none" strike="noStrike">
                <a:effectLst/>
                <a:latin typeface="Arial" panose="020B0604020202020204" pitchFamily="34" charset="0"/>
              </a:rPr>
              <a:t>future generation of nuclear reactors </a:t>
            </a:r>
            <a:endParaRPr lang="en-US" sz="2500"/>
          </a:p>
        </p:txBody>
      </p:sp>
      <p:sp>
        <p:nvSpPr>
          <p:cNvPr id="26" name="Rectangle 25">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8FE918F7-AEEF-4DA8-9D75-B6C180BABCE8}"/>
              </a:ext>
            </a:extLst>
          </p:cNvPr>
          <p:cNvSpPr>
            <a:spLocks noGrp="1"/>
          </p:cNvSpPr>
          <p:nvPr>
            <p:ph idx="1"/>
          </p:nvPr>
        </p:nvSpPr>
        <p:spPr>
          <a:xfrm>
            <a:off x="1451581" y="2015732"/>
            <a:ext cx="4172212" cy="3450613"/>
          </a:xfrm>
        </p:spPr>
        <p:txBody>
          <a:bodyPr>
            <a:normAutofit/>
          </a:bodyPr>
          <a:lstStyle/>
          <a:p>
            <a:r>
              <a:rPr lang="en-US" dirty="0"/>
              <a:t>Small Nuclear Power Reactors</a:t>
            </a:r>
          </a:p>
          <a:p>
            <a:pPr lvl="1"/>
            <a:r>
              <a:rPr lang="en-US" dirty="0"/>
              <a:t>LOWER CAPITAL INVESTMENT</a:t>
            </a:r>
          </a:p>
          <a:p>
            <a:pPr lvl="1"/>
            <a:r>
              <a:rPr lang="en-US" cap="all" dirty="0">
                <a:effectLst/>
              </a:rPr>
              <a:t>GREATER EFFICIENCY</a:t>
            </a:r>
          </a:p>
          <a:p>
            <a:pPr lvl="1"/>
            <a:r>
              <a:rPr lang="en-US" cap="all" dirty="0">
                <a:effectLst/>
              </a:rPr>
              <a:t>SITING FLEXIBILITY</a:t>
            </a:r>
          </a:p>
          <a:p>
            <a:pPr lvl="1"/>
            <a:r>
              <a:rPr lang="en-US" cap="all" dirty="0">
                <a:effectLst/>
              </a:rPr>
              <a:t>ECONOMIC DEVELOPMENT</a:t>
            </a:r>
          </a:p>
          <a:p>
            <a:pPr lvl="1"/>
            <a:r>
              <a:rPr lang="en-US" dirty="0"/>
              <a:t>SAFEGUARDS &amp; SECURITY</a:t>
            </a:r>
          </a:p>
        </p:txBody>
      </p:sp>
      <p:pic>
        <p:nvPicPr>
          <p:cNvPr id="4" name="Picture 3">
            <a:extLst>
              <a:ext uri="{FF2B5EF4-FFF2-40B4-BE49-F238E27FC236}">
                <a16:creationId xmlns:a16="http://schemas.microsoft.com/office/drawing/2014/main" id="{CB40877F-ACEB-4CA4-86AA-4FC78799330D}"/>
              </a:ext>
            </a:extLst>
          </p:cNvPr>
          <p:cNvPicPr>
            <a:picLocks noChangeAspect="1"/>
          </p:cNvPicPr>
          <p:nvPr/>
        </p:nvPicPr>
        <p:blipFill>
          <a:blip r:embed="rId3"/>
          <a:stretch>
            <a:fillRect/>
          </a:stretch>
        </p:blipFill>
        <p:spPr>
          <a:xfrm>
            <a:off x="6094411" y="1740840"/>
            <a:ext cx="4960442" cy="2790248"/>
          </a:xfrm>
          <a:prstGeom prst="rect">
            <a:avLst/>
          </a:prstGeom>
        </p:spPr>
      </p:pic>
      <p:pic>
        <p:nvPicPr>
          <p:cNvPr id="28" name="Picture 27">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6C6DE1A-7B5D-4CD5-93CE-CC210292FA1F}"/>
              </a:ext>
            </a:extLst>
          </p:cNvPr>
          <p:cNvSpPr txBox="1"/>
          <p:nvPr/>
        </p:nvSpPr>
        <p:spPr>
          <a:xfrm>
            <a:off x="6891337" y="4765076"/>
            <a:ext cx="3662363" cy="261610"/>
          </a:xfrm>
          <a:prstGeom prst="rect">
            <a:avLst/>
          </a:prstGeom>
          <a:noFill/>
        </p:spPr>
        <p:txBody>
          <a:bodyPr wrap="square" rtlCol="0">
            <a:spAutoFit/>
          </a:bodyPr>
          <a:lstStyle/>
          <a:p>
            <a:r>
              <a:rPr lang="en-US" sz="1100" dirty="0"/>
              <a:t>Figure 3 shows the difference size of reactors[4].</a:t>
            </a:r>
          </a:p>
        </p:txBody>
      </p:sp>
    </p:spTree>
    <p:extLst>
      <p:ext uri="{BB962C8B-B14F-4D97-AF65-F5344CB8AC3E}">
        <p14:creationId xmlns:p14="http://schemas.microsoft.com/office/powerpoint/2010/main" val="2044579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3" name="Rectangle 2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4" name="Picture 2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5" name="Straight Connector 2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3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7" name="Rectangle 32">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4">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3110538-D069-4AE9-9C57-E356D864B17C}"/>
              </a:ext>
            </a:extLst>
          </p:cNvPr>
          <p:cNvSpPr>
            <a:spLocks noGrp="1"/>
          </p:cNvSpPr>
          <p:nvPr>
            <p:ph type="title"/>
          </p:nvPr>
        </p:nvSpPr>
        <p:spPr>
          <a:xfrm>
            <a:off x="1452617" y="1136284"/>
            <a:ext cx="4176384" cy="2380828"/>
          </a:xfrm>
        </p:spPr>
        <p:txBody>
          <a:bodyPr vert="horz" lIns="91440" tIns="45720" rIns="91440" bIns="0" rtlCol="0" anchor="b">
            <a:normAutofit/>
          </a:bodyPr>
          <a:lstStyle/>
          <a:p>
            <a:r>
              <a:rPr lang="en-US" sz="4800" dirty="0"/>
              <a:t>Generation IV </a:t>
            </a:r>
            <a:br>
              <a:rPr lang="en-US" sz="4800" dirty="0"/>
            </a:br>
            <a:r>
              <a:rPr lang="en-US" sz="4800" dirty="0"/>
              <a:t>Reactors </a:t>
            </a:r>
          </a:p>
        </p:txBody>
      </p:sp>
      <p:cxnSp>
        <p:nvCxnSpPr>
          <p:cNvPr id="59" name="Straight Connector 36">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a:extLst>
              <a:ext uri="{FF2B5EF4-FFF2-40B4-BE49-F238E27FC236}">
                <a16:creationId xmlns:a16="http://schemas.microsoft.com/office/drawing/2014/main" id="{61BE8ECF-2C22-4CCB-8F45-391FD9569367}"/>
              </a:ext>
            </a:extLst>
          </p:cNvPr>
          <p:cNvPicPr>
            <a:picLocks noGrp="1" noChangeAspect="1"/>
          </p:cNvPicPr>
          <p:nvPr>
            <p:ph idx="1"/>
          </p:nvPr>
        </p:nvPicPr>
        <p:blipFill>
          <a:blip r:embed="rId4"/>
          <a:stretch>
            <a:fillRect/>
          </a:stretch>
        </p:blipFill>
        <p:spPr>
          <a:xfrm>
            <a:off x="6186264" y="185852"/>
            <a:ext cx="5901652" cy="5459027"/>
          </a:xfrm>
          <a:prstGeom prst="rect">
            <a:avLst/>
          </a:prstGeom>
        </p:spPr>
      </p:pic>
      <p:pic>
        <p:nvPicPr>
          <p:cNvPr id="60" name="Picture 38">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1" name="Straight Connector 40">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E03293F-AE14-49EB-80C9-D4CB7FFC07B9}"/>
              </a:ext>
            </a:extLst>
          </p:cNvPr>
          <p:cNvSpPr txBox="1"/>
          <p:nvPr/>
        </p:nvSpPr>
        <p:spPr>
          <a:xfrm>
            <a:off x="7415213" y="5771302"/>
            <a:ext cx="4157662" cy="261610"/>
          </a:xfrm>
          <a:prstGeom prst="rect">
            <a:avLst/>
          </a:prstGeom>
          <a:noFill/>
        </p:spPr>
        <p:txBody>
          <a:bodyPr wrap="square" rtlCol="0">
            <a:spAutoFit/>
          </a:bodyPr>
          <a:lstStyle/>
          <a:p>
            <a:r>
              <a:rPr lang="en-US" sz="1100" dirty="0"/>
              <a:t>Figure 4 shows parameters of generation IV reactors[5].</a:t>
            </a:r>
          </a:p>
        </p:txBody>
      </p:sp>
    </p:spTree>
    <p:extLst>
      <p:ext uri="{BB962C8B-B14F-4D97-AF65-F5344CB8AC3E}">
        <p14:creationId xmlns:p14="http://schemas.microsoft.com/office/powerpoint/2010/main" val="94090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10">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12">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55251027-78A6-4D90-AC17-A5C4901901D8}"/>
              </a:ext>
            </a:extLst>
          </p:cNvPr>
          <p:cNvPicPr>
            <a:picLocks noGrp="1" noChangeAspect="1"/>
          </p:cNvPicPr>
          <p:nvPr>
            <p:ph idx="1"/>
          </p:nvPr>
        </p:nvPicPr>
        <p:blipFill rotWithShape="1">
          <a:blip r:embed="rId4"/>
          <a:srcRect b="9639"/>
          <a:stretch/>
        </p:blipFill>
        <p:spPr>
          <a:xfrm>
            <a:off x="20" y="10"/>
            <a:ext cx="12191980" cy="6857990"/>
          </a:xfrm>
          <a:prstGeom prst="rect">
            <a:avLst/>
          </a:prstGeom>
        </p:spPr>
      </p:pic>
      <p:sp>
        <p:nvSpPr>
          <p:cNvPr id="2" name="TextBox 1">
            <a:extLst>
              <a:ext uri="{FF2B5EF4-FFF2-40B4-BE49-F238E27FC236}">
                <a16:creationId xmlns:a16="http://schemas.microsoft.com/office/drawing/2014/main" id="{D028596E-FD11-465F-8600-E7DA0F2B3886}"/>
              </a:ext>
            </a:extLst>
          </p:cNvPr>
          <p:cNvSpPr txBox="1"/>
          <p:nvPr/>
        </p:nvSpPr>
        <p:spPr>
          <a:xfrm>
            <a:off x="7934305" y="5887292"/>
            <a:ext cx="4257675" cy="261610"/>
          </a:xfrm>
          <a:prstGeom prst="rect">
            <a:avLst/>
          </a:prstGeom>
          <a:noFill/>
        </p:spPr>
        <p:txBody>
          <a:bodyPr wrap="square" rtlCol="0">
            <a:spAutoFit/>
          </a:bodyPr>
          <a:lstStyle/>
          <a:p>
            <a:r>
              <a:rPr lang="en-US" sz="1100" dirty="0"/>
              <a:t>Figure 5 shows the breakdown of Fusion power plant[6]  </a:t>
            </a:r>
          </a:p>
        </p:txBody>
      </p:sp>
    </p:spTree>
    <p:extLst>
      <p:ext uri="{BB962C8B-B14F-4D97-AF65-F5344CB8AC3E}">
        <p14:creationId xmlns:p14="http://schemas.microsoft.com/office/powerpoint/2010/main" val="139616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95CF1-12F7-4936-9FD4-7B7542099BE6}"/>
              </a:ext>
            </a:extLst>
          </p:cNvPr>
          <p:cNvSpPr>
            <a:spLocks noGrp="1"/>
          </p:cNvSpPr>
          <p:nvPr>
            <p:ph type="title"/>
          </p:nvPr>
        </p:nvSpPr>
        <p:spPr/>
        <p:txBody>
          <a:bodyPr/>
          <a:lstStyle/>
          <a:p>
            <a:r>
              <a:rPr lang="en-US" sz="1800" b="0" i="0" u="none" strike="noStrike" dirty="0">
                <a:solidFill>
                  <a:srgbClr val="000000"/>
                </a:solidFill>
                <a:effectLst/>
                <a:latin typeface="Arial" panose="020B0604020202020204" pitchFamily="34" charset="0"/>
              </a:rPr>
              <a:t>energy storage and why it can be beneficial ?</a:t>
            </a:r>
            <a:br>
              <a:rPr lang="en-US" sz="1800" b="0" i="0" u="none" strike="noStrike" dirty="0">
                <a:solidFill>
                  <a:srgbClr val="000000"/>
                </a:solidFill>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49A09343-DA44-43B8-BF78-145DE9F58D7F}"/>
              </a:ext>
            </a:extLst>
          </p:cNvPr>
          <p:cNvSpPr>
            <a:spLocks noGrp="1"/>
          </p:cNvSpPr>
          <p:nvPr>
            <p:ph idx="1"/>
          </p:nvPr>
        </p:nvSpPr>
        <p:spPr>
          <a:xfrm>
            <a:off x="1046767" y="1939532"/>
            <a:ext cx="4744434" cy="3450613"/>
          </a:xfrm>
        </p:spPr>
        <p:txBody>
          <a:bodyPr/>
          <a:lstStyle/>
          <a:p>
            <a:r>
              <a:rPr lang="en-US" b="0" i="0" dirty="0">
                <a:effectLst/>
              </a:rPr>
              <a:t>is the capture of energy produced at one time for use at a later time.</a:t>
            </a:r>
          </a:p>
          <a:p>
            <a:pPr lvl="1"/>
            <a:r>
              <a:rPr lang="en-US" b="0" i="0" dirty="0">
                <a:effectLst/>
              </a:rPr>
              <a:t>Improve Reliability &amp; Resilience</a:t>
            </a:r>
          </a:p>
          <a:p>
            <a:pPr lvl="1"/>
            <a:r>
              <a:rPr lang="en-US" b="0" i="0" dirty="0">
                <a:effectLst/>
              </a:rPr>
              <a:t>Integrate Diverse Resources</a:t>
            </a:r>
          </a:p>
          <a:p>
            <a:pPr lvl="1"/>
            <a:r>
              <a:rPr lang="en-US" b="0" i="0" dirty="0">
                <a:effectLst/>
              </a:rPr>
              <a:t>Reduce Environmental Impacts</a:t>
            </a:r>
          </a:p>
          <a:p>
            <a:endParaRPr lang="en-US" dirty="0"/>
          </a:p>
        </p:txBody>
      </p:sp>
      <p:pic>
        <p:nvPicPr>
          <p:cNvPr id="4" name="Picture 3">
            <a:extLst>
              <a:ext uri="{FF2B5EF4-FFF2-40B4-BE49-F238E27FC236}">
                <a16:creationId xmlns:a16="http://schemas.microsoft.com/office/drawing/2014/main" id="{C2611563-D960-4776-BF7B-19DDE6A653AB}"/>
              </a:ext>
            </a:extLst>
          </p:cNvPr>
          <p:cNvPicPr>
            <a:picLocks noChangeAspect="1"/>
          </p:cNvPicPr>
          <p:nvPr/>
        </p:nvPicPr>
        <p:blipFill>
          <a:blip r:embed="rId3"/>
          <a:stretch>
            <a:fillRect/>
          </a:stretch>
        </p:blipFill>
        <p:spPr>
          <a:xfrm>
            <a:off x="6997204" y="1729982"/>
            <a:ext cx="4057650" cy="4038600"/>
          </a:xfrm>
          <a:prstGeom prst="rect">
            <a:avLst/>
          </a:prstGeom>
        </p:spPr>
      </p:pic>
      <p:sp>
        <p:nvSpPr>
          <p:cNvPr id="6" name="TextBox 5">
            <a:extLst>
              <a:ext uri="{FF2B5EF4-FFF2-40B4-BE49-F238E27FC236}">
                <a16:creationId xmlns:a16="http://schemas.microsoft.com/office/drawing/2014/main" id="{6F4F4E3A-D625-407B-A346-95848CEB2C37}"/>
              </a:ext>
            </a:extLst>
          </p:cNvPr>
          <p:cNvSpPr txBox="1"/>
          <p:nvPr/>
        </p:nvSpPr>
        <p:spPr>
          <a:xfrm>
            <a:off x="7031831" y="5830371"/>
            <a:ext cx="4483893" cy="261610"/>
          </a:xfrm>
          <a:prstGeom prst="rect">
            <a:avLst/>
          </a:prstGeom>
          <a:noFill/>
        </p:spPr>
        <p:txBody>
          <a:bodyPr wrap="square">
            <a:spAutoFit/>
          </a:bodyPr>
          <a:lstStyle/>
          <a:p>
            <a:r>
              <a:rPr lang="en-US" sz="1100" dirty="0"/>
              <a:t>Figure 6 the ragone plot for different energy storage technologies[7] </a:t>
            </a:r>
          </a:p>
        </p:txBody>
      </p:sp>
    </p:spTree>
    <p:extLst>
      <p:ext uri="{BB962C8B-B14F-4D97-AF65-F5344CB8AC3E}">
        <p14:creationId xmlns:p14="http://schemas.microsoft.com/office/powerpoint/2010/main" val="2342963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1331-C68C-4960-B880-7577C94132CA}"/>
              </a:ext>
            </a:extLst>
          </p:cNvPr>
          <p:cNvSpPr>
            <a:spLocks noGrp="1"/>
          </p:cNvSpPr>
          <p:nvPr>
            <p:ph type="title"/>
          </p:nvPr>
        </p:nvSpPr>
        <p:spPr>
          <a:xfrm>
            <a:off x="1451579" y="804519"/>
            <a:ext cx="9603275" cy="1049235"/>
          </a:xfrm>
        </p:spPr>
        <p:txBody>
          <a:bodyPr>
            <a:normAutofit/>
          </a:bodyPr>
          <a:lstStyle/>
          <a:p>
            <a:r>
              <a:rPr lang="en-US" b="0" i="0" u="none" strike="noStrike">
                <a:effectLst/>
                <a:latin typeface="Arial" panose="020B0604020202020204" pitchFamily="34" charset="0"/>
              </a:rPr>
              <a:t>Chemical Energy storage</a:t>
            </a:r>
            <a:endParaRPr lang="en-US" dirty="0"/>
          </a:p>
        </p:txBody>
      </p:sp>
      <p:sp>
        <p:nvSpPr>
          <p:cNvPr id="8" name="Content Placeholder 7">
            <a:extLst>
              <a:ext uri="{FF2B5EF4-FFF2-40B4-BE49-F238E27FC236}">
                <a16:creationId xmlns:a16="http://schemas.microsoft.com/office/drawing/2014/main" id="{BF6111F4-84E1-B8B7-0A3B-579DA8737462}"/>
              </a:ext>
            </a:extLst>
          </p:cNvPr>
          <p:cNvSpPr>
            <a:spLocks noGrp="1"/>
          </p:cNvSpPr>
          <p:nvPr>
            <p:ph idx="1"/>
          </p:nvPr>
        </p:nvSpPr>
        <p:spPr>
          <a:xfrm>
            <a:off x="1451579" y="2026118"/>
            <a:ext cx="4158849" cy="3450613"/>
          </a:xfrm>
        </p:spPr>
        <p:txBody>
          <a:bodyPr>
            <a:normAutofit/>
          </a:bodyPr>
          <a:lstStyle/>
          <a:p>
            <a:r>
              <a:rPr lang="en-US" b="0" i="0" dirty="0">
                <a:solidFill>
                  <a:srgbClr val="0E0D0D"/>
                </a:solidFill>
                <a:effectLst/>
                <a:latin typeface="Montserrat" panose="020B0604020202020204" pitchFamily="2" charset="0"/>
              </a:rPr>
              <a:t> storing energy in chemical bonds</a:t>
            </a:r>
          </a:p>
          <a:p>
            <a:pPr lvl="1"/>
            <a:r>
              <a:rPr lang="en-US" b="0" i="0" dirty="0">
                <a:solidFill>
                  <a:srgbClr val="0E0D0D"/>
                </a:solidFill>
                <a:effectLst/>
                <a:latin typeface="Montserrat" panose="00000500000000000000" pitchFamily="2" charset="0"/>
              </a:rPr>
              <a:t> Petroleum, Coal, and </a:t>
            </a:r>
            <a:r>
              <a:rPr lang="en-US" dirty="0">
                <a:solidFill>
                  <a:srgbClr val="0E0D0D"/>
                </a:solidFill>
                <a:latin typeface="Montserrat" panose="00000500000000000000" pitchFamily="2" charset="0"/>
              </a:rPr>
              <a:t>N</a:t>
            </a:r>
            <a:r>
              <a:rPr lang="en-US" b="0" i="0" dirty="0">
                <a:solidFill>
                  <a:srgbClr val="0E0D0D"/>
                </a:solidFill>
                <a:effectLst/>
                <a:latin typeface="Montserrat" panose="00000500000000000000" pitchFamily="2" charset="0"/>
              </a:rPr>
              <a:t>atural gas.</a:t>
            </a:r>
          </a:p>
          <a:p>
            <a:pPr lvl="1"/>
            <a:r>
              <a:rPr lang="en-US" dirty="0">
                <a:solidFill>
                  <a:srgbClr val="0E0D0D"/>
                </a:solidFill>
                <a:latin typeface="Montserrat" panose="00000500000000000000" pitchFamily="2" charset="0"/>
              </a:rPr>
              <a:t>B</a:t>
            </a:r>
            <a:r>
              <a:rPr lang="en-US" b="0" i="0" dirty="0">
                <a:solidFill>
                  <a:srgbClr val="0E0D0D"/>
                </a:solidFill>
                <a:effectLst/>
                <a:latin typeface="Montserrat" panose="00000500000000000000" pitchFamily="2" charset="0"/>
              </a:rPr>
              <a:t>iomass like wood</a:t>
            </a:r>
          </a:p>
          <a:p>
            <a:pPr lvl="1"/>
            <a:r>
              <a:rPr lang="en-US" dirty="0">
                <a:solidFill>
                  <a:srgbClr val="0E0D0D"/>
                </a:solidFill>
                <a:latin typeface="Montserrat" panose="00000500000000000000" pitchFamily="2" charset="0"/>
              </a:rPr>
              <a:t>G</a:t>
            </a:r>
            <a:r>
              <a:rPr lang="en-US" b="0" i="0" dirty="0">
                <a:solidFill>
                  <a:srgbClr val="0E0D0D"/>
                </a:solidFill>
                <a:effectLst/>
                <a:latin typeface="Montserrat" panose="00000500000000000000" pitchFamily="2" charset="0"/>
              </a:rPr>
              <a:t>ases such as hydrogen </a:t>
            </a:r>
          </a:p>
        </p:txBody>
      </p:sp>
      <p:grpSp>
        <p:nvGrpSpPr>
          <p:cNvPr id="11" name="Group 10">
            <a:extLst>
              <a:ext uri="{FF2B5EF4-FFF2-40B4-BE49-F238E27FC236}">
                <a16:creationId xmlns:a16="http://schemas.microsoft.com/office/drawing/2014/main" id="{F7C65FA4-631C-444F-89AA-F891363CC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2" name="Rectangle 11">
              <a:extLst>
                <a:ext uri="{FF2B5EF4-FFF2-40B4-BE49-F238E27FC236}">
                  <a16:creationId xmlns:a16="http://schemas.microsoft.com/office/drawing/2014/main" id="{353C58CC-6818-48FD-9CE0-B43BF88B7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B2694E9-2175-4647-803A-3AD63554C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Content Placeholder 3" descr="Graphical user interface&#10;&#10;Description automatically generated with medium confidence">
            <a:extLst>
              <a:ext uri="{FF2B5EF4-FFF2-40B4-BE49-F238E27FC236}">
                <a16:creationId xmlns:a16="http://schemas.microsoft.com/office/drawing/2014/main" id="{66FF7B9D-1CD9-4ADB-8073-774EF81E868E}"/>
              </a:ext>
            </a:extLst>
          </p:cNvPr>
          <p:cNvPicPr>
            <a:picLocks noChangeAspect="1"/>
          </p:cNvPicPr>
          <p:nvPr/>
        </p:nvPicPr>
        <p:blipFill>
          <a:blip r:embed="rId3"/>
          <a:stretch>
            <a:fillRect/>
          </a:stretch>
        </p:blipFill>
        <p:spPr>
          <a:xfrm>
            <a:off x="6277257" y="2196538"/>
            <a:ext cx="4613872" cy="3079759"/>
          </a:xfrm>
          <a:prstGeom prst="rect">
            <a:avLst/>
          </a:prstGeom>
        </p:spPr>
      </p:pic>
      <p:sp>
        <p:nvSpPr>
          <p:cNvPr id="3" name="TextBox 2">
            <a:extLst>
              <a:ext uri="{FF2B5EF4-FFF2-40B4-BE49-F238E27FC236}">
                <a16:creationId xmlns:a16="http://schemas.microsoft.com/office/drawing/2014/main" id="{F97EBBB2-0037-40D0-AAB6-C5E3B78AD6E6}"/>
              </a:ext>
            </a:extLst>
          </p:cNvPr>
          <p:cNvSpPr txBox="1"/>
          <p:nvPr/>
        </p:nvSpPr>
        <p:spPr>
          <a:xfrm>
            <a:off x="6691313" y="5636765"/>
            <a:ext cx="3695700" cy="261610"/>
          </a:xfrm>
          <a:prstGeom prst="rect">
            <a:avLst/>
          </a:prstGeom>
          <a:noFill/>
        </p:spPr>
        <p:txBody>
          <a:bodyPr wrap="square" rtlCol="0">
            <a:spAutoFit/>
          </a:bodyPr>
          <a:lstStyle/>
          <a:p>
            <a:r>
              <a:rPr lang="en-US" sz="1100" dirty="0"/>
              <a:t>Figure 7 shows different forms of chemical energy[8].</a:t>
            </a:r>
          </a:p>
        </p:txBody>
      </p:sp>
    </p:spTree>
    <p:extLst>
      <p:ext uri="{BB962C8B-B14F-4D97-AF65-F5344CB8AC3E}">
        <p14:creationId xmlns:p14="http://schemas.microsoft.com/office/powerpoint/2010/main" val="10617777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1548</TotalTime>
  <Words>4481</Words>
  <Application>Microsoft Office PowerPoint</Application>
  <PresentationFormat>Widescreen</PresentationFormat>
  <Paragraphs>286</Paragraphs>
  <Slides>38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Gill Sans MT</vt:lpstr>
      <vt:lpstr>Montserrat</vt:lpstr>
      <vt:lpstr>Open Sans</vt:lpstr>
      <vt:lpstr>Roboto</vt:lpstr>
      <vt:lpstr>Times New Roman</vt:lpstr>
      <vt:lpstr>Wingdings 2</vt:lpstr>
      <vt:lpstr>Gallery</vt:lpstr>
      <vt:lpstr>Chemical and Thermal Energy Storage in conjunction with nuclear power generation</vt:lpstr>
      <vt:lpstr>what is nuclear power?</vt:lpstr>
      <vt:lpstr>advantages and disadvantages of nuclear power</vt:lpstr>
      <vt:lpstr>PowerPoint Presentation</vt:lpstr>
      <vt:lpstr>future generation of nuclear reactors </vt:lpstr>
      <vt:lpstr>Generation IV  Reactors </vt:lpstr>
      <vt:lpstr>PowerPoint Presentation</vt:lpstr>
      <vt:lpstr>energy storage and why it can be beneficial ? </vt:lpstr>
      <vt:lpstr>Chemical Energy storage</vt:lpstr>
      <vt:lpstr>hydrogen storage </vt:lpstr>
      <vt:lpstr>hydrogen storage </vt:lpstr>
      <vt:lpstr>hydrogen storage </vt:lpstr>
      <vt:lpstr>hydrogen storage </vt:lpstr>
      <vt:lpstr>hydrogen storage </vt:lpstr>
      <vt:lpstr>thermal energy Storage </vt:lpstr>
      <vt:lpstr>Sensible thermal energy Storage </vt:lpstr>
      <vt:lpstr>Sensible thermal energy Storage </vt:lpstr>
      <vt:lpstr>Sensible thermal energy Storage </vt:lpstr>
      <vt:lpstr>Sensible thermal energy Storage </vt:lpstr>
      <vt:lpstr>Sensible thermal energy Storage </vt:lpstr>
      <vt:lpstr>Sensible thermal energy Storage </vt:lpstr>
      <vt:lpstr>Sensible thermal energy Storage </vt:lpstr>
      <vt:lpstr>Sensible thermal energy Storage </vt:lpstr>
      <vt:lpstr>PowerPoint Presentation</vt:lpstr>
      <vt:lpstr>Latent Thermal Energy Storage</vt:lpstr>
      <vt:lpstr>Latent Thermal Energy Storage</vt:lpstr>
      <vt:lpstr>Latent Thermal Energy Storage</vt:lpstr>
      <vt:lpstr>Latent Thermal Energy Storage</vt:lpstr>
      <vt:lpstr>Latent Thermal Energy Storage</vt:lpstr>
      <vt:lpstr>Latent Thermal Energy Storage</vt:lpstr>
      <vt:lpstr>Latent Thermal Energy Storage</vt:lpstr>
      <vt:lpstr>Latent Thermal Energy Storage</vt:lpstr>
      <vt:lpstr>Latent Thermal Energy Storage</vt:lpstr>
      <vt:lpstr>Latent Thermal Energy Storage</vt:lpstr>
      <vt:lpstr>compatible  with Nuclear Power </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and Thermal Energy Storage in conjunction with nuclear power generation</dc:title>
  <dc:creator>ousmane ndiaye</dc:creator>
  <cp:lastModifiedBy>ousmane ndiaye</cp:lastModifiedBy>
  <cp:revision>1</cp:revision>
  <dcterms:created xsi:type="dcterms:W3CDTF">2022-04-06T18:17:45Z</dcterms:created>
  <dcterms:modified xsi:type="dcterms:W3CDTF">2022-04-25T19:11:23Z</dcterms:modified>
</cp:coreProperties>
</file>