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9E8F-111B-4BBF-BFB2-47AC9FB20ADF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90926F-18C6-40B5-8B1F-8BB53D286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9E8F-111B-4BBF-BFB2-47AC9FB20ADF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26F-18C6-40B5-8B1F-8BB53D286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9E8F-111B-4BBF-BFB2-47AC9FB20ADF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26F-18C6-40B5-8B1F-8BB53D286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9E8F-111B-4BBF-BFB2-47AC9FB20ADF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26F-18C6-40B5-8B1F-8BB53D286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9E8F-111B-4BBF-BFB2-47AC9FB20ADF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26F-18C6-40B5-8B1F-8BB53D286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9E8F-111B-4BBF-BFB2-47AC9FB20ADF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26F-18C6-40B5-8B1F-8BB53D2860A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9E8F-111B-4BBF-BFB2-47AC9FB20ADF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26F-18C6-40B5-8B1F-8BB53D2860A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9E8F-111B-4BBF-BFB2-47AC9FB20ADF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26F-18C6-40B5-8B1F-8BB53D286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9E8F-111B-4BBF-BFB2-47AC9FB20ADF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26F-18C6-40B5-8B1F-8BB53D286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9E8F-111B-4BBF-BFB2-47AC9FB20ADF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26F-18C6-40B5-8B1F-8BB53D2860A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9E8F-111B-4BBF-BFB2-47AC9FB20ADF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26F-18C6-40B5-8B1F-8BB53D2860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1019E8F-111B-4BBF-BFB2-47AC9FB20ADF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FF90926F-18C6-40B5-8B1F-8BB53D2860A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and Feasibility of </a:t>
            </a:r>
            <a:r>
              <a:rPr lang="en-US" dirty="0" err="1" smtClean="0"/>
              <a:t>obama</a:t>
            </a:r>
            <a:r>
              <a:rPr lang="en-US" dirty="0" smtClean="0"/>
              <a:t> energy plan with regards to renewables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James Babiarz</a:t>
            </a:r>
          </a:p>
          <a:p>
            <a:r>
              <a:rPr lang="en-US" dirty="0" smtClean="0"/>
              <a:t>NPRE 498ES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78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60% of transportation energy is light cars and trucks</a:t>
            </a:r>
          </a:p>
          <a:p>
            <a:r>
              <a:rPr lang="en-US" dirty="0" smtClean="0"/>
              <a:t>“The Billion Ton Review” by ORNL suggests 30% biofuels by 2030 is feasible</a:t>
            </a:r>
          </a:p>
          <a:p>
            <a:r>
              <a:rPr lang="en-US" dirty="0" smtClean="0"/>
              <a:t>30% of the estimated required transportation energy would be 648GW in 2025</a:t>
            </a:r>
          </a:p>
          <a:p>
            <a:r>
              <a:rPr lang="en-US" dirty="0" smtClean="0"/>
              <a:t>An increase of 10% efficiency by 2025 would also save 216GW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200,000 10MW turbines at 35% efficiency</a:t>
            </a:r>
          </a:p>
          <a:p>
            <a:r>
              <a:rPr lang="en-US" dirty="0" smtClean="0"/>
              <a:t>Span 16,700 square miles</a:t>
            </a:r>
          </a:p>
          <a:p>
            <a:r>
              <a:rPr lang="en-US" dirty="0" smtClean="0"/>
              <a:t>Would account for 700 GW of power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95400"/>
            <a:ext cx="2352675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4" b="96353" l="1593" r="953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43844"/>
            <a:ext cx="4572001" cy="28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Thermal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348 GW required to meet remainder of 2000 GW goal</a:t>
            </a:r>
          </a:p>
          <a:p>
            <a:r>
              <a:rPr lang="en-US" dirty="0" smtClean="0"/>
              <a:t>Requires 5,875 sq. feet approximately 1/5</a:t>
            </a:r>
            <a:r>
              <a:rPr lang="en-US" baseline="30000" dirty="0" smtClean="0"/>
              <a:t>th</a:t>
            </a:r>
            <a:r>
              <a:rPr lang="en-US" dirty="0" smtClean="0"/>
              <a:t> of the Mojave dessert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00" y="2743200"/>
            <a:ext cx="3672728" cy="26289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2" b="88623" l="5455" r="951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22290"/>
            <a:ext cx="3429000" cy="244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9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</a:p>
          <a:p>
            <a:r>
              <a:rPr lang="en-US" dirty="0" smtClean="0"/>
              <a:t>Energy Storage</a:t>
            </a:r>
          </a:p>
          <a:p>
            <a:r>
              <a:rPr lang="en-US" dirty="0" smtClean="0"/>
              <a:t>Energy Transmission</a:t>
            </a:r>
          </a:p>
          <a:p>
            <a:r>
              <a:rPr lang="en-US" dirty="0" smtClean="0"/>
              <a:t>Construction</a:t>
            </a:r>
          </a:p>
          <a:p>
            <a:r>
              <a:rPr lang="en-US" dirty="0" smtClean="0"/>
              <a:t>COST!!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66800"/>
            <a:ext cx="3003274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Solution!!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Conservation is the Key!!!</a:t>
            </a:r>
          </a:p>
          <a:p>
            <a:r>
              <a:rPr lang="en-US" dirty="0" smtClean="0"/>
              <a:t>If the total energy produced in the US reduced by 10% from 2009</a:t>
            </a:r>
          </a:p>
          <a:p>
            <a:pPr lvl="1"/>
            <a:r>
              <a:rPr lang="en-US" dirty="0" smtClean="0"/>
              <a:t>541GW would be the new target (almost 25% less)</a:t>
            </a:r>
            <a:endParaRPr lang="en-US" dirty="0"/>
          </a:p>
          <a:p>
            <a:pPr lvl="2"/>
            <a:r>
              <a:rPr lang="en-US" dirty="0" smtClean="0"/>
              <a:t>175 GW from bio fuels</a:t>
            </a:r>
          </a:p>
          <a:p>
            <a:pPr lvl="2"/>
            <a:r>
              <a:rPr lang="en-US" dirty="0" smtClean="0"/>
              <a:t>300 GW from wind power</a:t>
            </a:r>
          </a:p>
          <a:p>
            <a:pPr lvl="2"/>
            <a:r>
              <a:rPr lang="en-US" dirty="0" smtClean="0"/>
              <a:t>66 GW from Solar energy farm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year 2025 renewable energy with account for 25% of all energy produced in the United States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46352" y="1418111"/>
          <a:ext cx="3651296" cy="4775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347"/>
                <a:gridCol w="515025"/>
                <a:gridCol w="515025"/>
                <a:gridCol w="392034"/>
                <a:gridCol w="368973"/>
                <a:gridCol w="368973"/>
                <a:gridCol w="368973"/>
                <a:gridCol w="368973"/>
                <a:gridCol w="368973"/>
              </a:tblGrid>
              <a:tr h="136491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Table 1.1  Primary Energy Overview, 1989-2009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125117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                    (Billion Btu)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12511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Year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Production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203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Fossil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Electric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Renewable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Total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Net Imports </a:t>
                      </a:r>
                      <a:r>
                        <a:rPr lang="en-US" sz="300" baseline="300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352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Fuels </a:t>
                      </a:r>
                      <a:r>
                        <a:rPr lang="en-US" sz="300" baseline="300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Power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Energy </a:t>
                      </a:r>
                      <a:r>
                        <a:rPr lang="en-US" sz="300" baseline="30000">
                          <a:effectLst/>
                        </a:rPr>
                        <a:t>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Total </a:t>
                      </a:r>
                      <a:r>
                        <a:rPr lang="en-US" sz="300" baseline="30000">
                          <a:effectLst/>
                        </a:rPr>
                        <a:t>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Total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Total Produced and Imported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Change over previous year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159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1990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58,559,602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6,104,350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6,206,027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70,869,979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18,817,264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14,064,785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84,934,764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xxxx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238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1991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57,871,727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6,422,132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6,237,473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70,531,332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18,334,826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13,193,866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83,725,198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-1.424111804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159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1992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57,655,059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6,479,206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5,992,172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70,126,437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19,372,208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14,435,270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84,561,707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0.999112597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159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1993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55,822,084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6,410,499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6,261,220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68,493,804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21,272,544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17,014,176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85,507,980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1.119032519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159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1994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58,043,637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6,693,877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6,153,209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70,890,723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22,389,924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18,328,779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89,219,502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4.340556285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238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1995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57,540,133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7,075,436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6,700,769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71,316,338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22,260,469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17,749,599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89,065,937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-0.172120441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159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1996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58,387,225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7,086,674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7,164,759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72,638,657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23,701,776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19,068,516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91,707,173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2.965483875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159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1997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58,856,635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6,596,992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7,177,141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72,630,769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25,215,350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20,701,363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93,332,132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1.771899566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159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1998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59,314,068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7,067,809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6,654,925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73,036,802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26,580,676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22,281,476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95,318,278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2.128040962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159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1999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57,614,483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7,610,256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6,678,315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71,903,053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27,252,257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23,537,258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95,440,311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0.128026862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159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2000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57,366,013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7,862,349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6,257,018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71,485,380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28,972,779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24,966,904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96,452,284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1.060320308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159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2001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58,541,347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8,028,853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5,312,354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71,882,553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30,156,633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26,386,189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98,268,742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1.883271111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238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2002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56,893,563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8,145,429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5,892,458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70,931,450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29,407,132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25,738,702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96,670,152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-1.626753297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159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2003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56,099,243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7,958,858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6,138,713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70,196,814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31,060,518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27,006,897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97,203,711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0.551937686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159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2004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55,895,355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8,221,985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6,235,014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70,352,355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33,543,175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29,109,865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99,462,220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2.323480222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159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2005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55,037,660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8,160,810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6,393,401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69,591,871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34,709,920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30,148,981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99,740,852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0.280138529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159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2006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55,968,153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8,215,414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6,773,640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70,957,207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34,673,006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29,805,026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100,762,233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1.024034766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159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2007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56,447,084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8,455,364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6,705,528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71,607,975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34,685,121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29,237,533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100,845,508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0.082645052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238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2008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57,613,054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8,427,297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7,380,966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73,421,316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32,951,874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25,936,025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99,357,341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-1.475689924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  <a:tr h="238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2009</a:t>
                      </a:r>
                      <a:r>
                        <a:rPr lang="en-US" sz="300" baseline="30000">
                          <a:effectLst/>
                        </a:rPr>
                        <a:t>P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56,859,891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8,349,279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7,760,850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72,970,019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29,781,081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22,849,185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95,819,204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-3.56102223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8" marR="44508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1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Overview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Varying changes in power produced per year</a:t>
            </a:r>
          </a:p>
          <a:p>
            <a:r>
              <a:rPr lang="en-US" dirty="0" smtClean="0"/>
              <a:t>Recent rapid growth in renewable energy</a:t>
            </a:r>
          </a:p>
          <a:p>
            <a:r>
              <a:rPr lang="en-US" dirty="0" smtClean="0"/>
              <a:t>Recent decrease in imported energy (mostly petroleum)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19 years the average rate of Power change is .6525%</a:t>
            </a:r>
          </a:p>
          <a:p>
            <a:r>
              <a:rPr lang="en-US" dirty="0" smtClean="0"/>
              <a:t>Applied until 2025 this would require around 2000GW of renewable energy at 25%.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2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Perspective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world produced 1230 </a:t>
            </a:r>
            <a:r>
              <a:rPr lang="en-US" dirty="0" err="1" smtClean="0"/>
              <a:t>GWe</a:t>
            </a:r>
            <a:r>
              <a:rPr lang="en-US" dirty="0" smtClean="0"/>
              <a:t> of renewable energy in 2009</a:t>
            </a:r>
          </a:p>
          <a:p>
            <a:r>
              <a:rPr lang="en-US" dirty="0" smtClean="0"/>
              <a:t>If renewable energy increase at the an average rate of 7%  it will cover 9.3% of the US production in 2025</a:t>
            </a:r>
          </a:p>
          <a:p>
            <a:r>
              <a:rPr lang="en-US" dirty="0" smtClean="0"/>
              <a:t>If we can double that to 14% per year we can meet the goal of 25% by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 not </a:t>
            </a:r>
            <a:r>
              <a:rPr lang="en-US" dirty="0" err="1" smtClean="0"/>
              <a:t>inclduded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Estimating Power for the next 20 years is not as easy and applying on average of growth rates</a:t>
            </a:r>
          </a:p>
          <a:p>
            <a:pPr lvl="1"/>
            <a:r>
              <a:rPr lang="en-US" dirty="0" smtClean="0"/>
              <a:t>Economic Factors</a:t>
            </a:r>
          </a:p>
          <a:p>
            <a:pPr lvl="1"/>
            <a:r>
              <a:rPr lang="en-US" dirty="0" smtClean="0"/>
              <a:t>Technology Factors</a:t>
            </a:r>
          </a:p>
          <a:p>
            <a:pPr lvl="1"/>
            <a:r>
              <a:rPr lang="en-US" dirty="0" smtClean="0"/>
              <a:t>Replacements of Facilities</a:t>
            </a:r>
          </a:p>
          <a:p>
            <a:pPr lvl="1"/>
            <a:r>
              <a:rPr lang="en-US" dirty="0" smtClean="0"/>
              <a:t>Environmental Restrictions</a:t>
            </a:r>
          </a:p>
          <a:p>
            <a:pPr lvl="1"/>
            <a:r>
              <a:rPr lang="en-US" dirty="0" smtClean="0"/>
              <a:t>Population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Wastewater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Loma, San Diego CA</a:t>
            </a:r>
          </a:p>
          <a:p>
            <a:r>
              <a:rPr lang="en-US" dirty="0" smtClean="0"/>
              <a:t>4.5 MW plant</a:t>
            </a:r>
          </a:p>
          <a:p>
            <a:r>
              <a:rPr lang="en-US" dirty="0" smtClean="0"/>
              <a:t>Powered by waste of 2.2 Million people</a:t>
            </a:r>
          </a:p>
          <a:p>
            <a:r>
              <a:rPr lang="en-US" dirty="0" smtClean="0"/>
              <a:t>Keeping the same people to power ratio we can generate 687 MW nation wide</a:t>
            </a:r>
          </a:p>
          <a:p>
            <a:r>
              <a:rPr lang="en-US" dirty="0" smtClean="0"/>
              <a:t>Reduces emissions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7862"/>
            <a:ext cx="19050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Transportation accounts for 27% of the Nations Power consumption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09800"/>
            <a:ext cx="5114925" cy="33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72</TotalTime>
  <Words>584</Words>
  <Application>Microsoft Office PowerPoint</Application>
  <PresentationFormat>On-screen Show (4:3)</PresentationFormat>
  <Paragraphs>260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 Pop</vt:lpstr>
      <vt:lpstr>Factors and Feasibility of obama energy plan with regards to renewables</vt:lpstr>
      <vt:lpstr>Target Goal</vt:lpstr>
      <vt:lpstr>Power Overview</vt:lpstr>
      <vt:lpstr>Power Overview continued</vt:lpstr>
      <vt:lpstr>Power Goals</vt:lpstr>
      <vt:lpstr>Perspective </vt:lpstr>
      <vt:lpstr>Factors not inclduded</vt:lpstr>
      <vt:lpstr>Wastewater Treatment</vt:lpstr>
      <vt:lpstr>Transportation</vt:lpstr>
      <vt:lpstr>Transportation Continued</vt:lpstr>
      <vt:lpstr>Wind Power</vt:lpstr>
      <vt:lpstr>Solar Thermal</vt:lpstr>
      <vt:lpstr>Problems</vt:lpstr>
      <vt:lpstr>Easy Solution!!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and Feasability of the Obama energy plan in regards to renewable energy</dc:title>
  <dc:creator>Babiarz, James A</dc:creator>
  <cp:lastModifiedBy>Babiarz, James A</cp:lastModifiedBy>
  <cp:revision>7</cp:revision>
  <dcterms:created xsi:type="dcterms:W3CDTF">2010-12-16T15:34:02Z</dcterms:created>
  <dcterms:modified xsi:type="dcterms:W3CDTF">2010-12-16T16:46:55Z</dcterms:modified>
</cp:coreProperties>
</file>