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72" r:id="rId10"/>
    <p:sldId id="269" r:id="rId11"/>
    <p:sldId id="267" r:id="rId12"/>
    <p:sldId id="268" r:id="rId13"/>
    <p:sldId id="265" r:id="rId14"/>
    <p:sldId id="266" r:id="rId15"/>
    <p:sldId id="270" r:id="rId16"/>
    <p:sldId id="271" r:id="rId17"/>
    <p:sldId id="263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4294"/>
  </p:normalViewPr>
  <p:slideViewPr>
    <p:cSldViewPr snapToGrid="0" snapToObjects="1">
      <p:cViewPr varScale="1">
        <p:scale>
          <a:sx n="106" d="100"/>
          <a:sy n="106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386090-B930-1748-968B-90770AAE44EA}" type="doc">
      <dgm:prSet loTypeId="urn:microsoft.com/office/officeart/2005/8/layout/hProcess3" loCatId="" qsTypeId="urn:microsoft.com/office/officeart/2005/8/quickstyle/simple1" qsCatId="simple" csTypeId="urn:microsoft.com/office/officeart/2005/8/colors/accent1_1" csCatId="accent1" phldr="1"/>
      <dgm:spPr/>
    </dgm:pt>
    <dgm:pt modelId="{2AF54FB0-3DBE-FC4D-A42C-FC2B1361A375}">
      <dgm:prSet phldrT="[Text]"/>
      <dgm:spPr/>
      <dgm:t>
        <a:bodyPr/>
        <a:lstStyle/>
        <a:p>
          <a:r>
            <a:rPr lang="en-US" dirty="0"/>
            <a:t>Polysilicon Production</a:t>
          </a:r>
        </a:p>
      </dgm:t>
    </dgm:pt>
    <dgm:pt modelId="{57F484AB-58EF-754A-B546-5C04EAB912E2}" type="parTrans" cxnId="{A3BCE7C7-E2BB-0F4F-80FD-D2CF7E940A42}">
      <dgm:prSet/>
      <dgm:spPr/>
      <dgm:t>
        <a:bodyPr/>
        <a:lstStyle/>
        <a:p>
          <a:endParaRPr lang="en-US"/>
        </a:p>
      </dgm:t>
    </dgm:pt>
    <dgm:pt modelId="{6D9D7896-ED17-C94B-83FB-A107CF45E4D6}" type="sibTrans" cxnId="{A3BCE7C7-E2BB-0F4F-80FD-D2CF7E940A42}">
      <dgm:prSet/>
      <dgm:spPr/>
      <dgm:t>
        <a:bodyPr/>
        <a:lstStyle/>
        <a:p>
          <a:endParaRPr lang="en-US"/>
        </a:p>
      </dgm:t>
    </dgm:pt>
    <dgm:pt modelId="{FB39EBEC-AF04-6940-96A1-CC7267105998}">
      <dgm:prSet phldrT="[Text]"/>
      <dgm:spPr/>
      <dgm:t>
        <a:bodyPr/>
        <a:lstStyle/>
        <a:p>
          <a:r>
            <a:rPr lang="en-US" dirty="0"/>
            <a:t>Ingot Production</a:t>
          </a:r>
        </a:p>
      </dgm:t>
    </dgm:pt>
    <dgm:pt modelId="{1EF94451-D8F4-AA4B-9DC4-C45AD4F68419}" type="parTrans" cxnId="{2D970AE7-3A79-D240-83EA-4CB7A368F83C}">
      <dgm:prSet/>
      <dgm:spPr/>
      <dgm:t>
        <a:bodyPr/>
        <a:lstStyle/>
        <a:p>
          <a:endParaRPr lang="en-US"/>
        </a:p>
      </dgm:t>
    </dgm:pt>
    <dgm:pt modelId="{64DD8410-EEE8-8042-B786-5DA66E892BD1}" type="sibTrans" cxnId="{2D970AE7-3A79-D240-83EA-4CB7A368F83C}">
      <dgm:prSet/>
      <dgm:spPr/>
      <dgm:t>
        <a:bodyPr/>
        <a:lstStyle/>
        <a:p>
          <a:endParaRPr lang="en-US"/>
        </a:p>
      </dgm:t>
    </dgm:pt>
    <dgm:pt modelId="{D410B16E-5538-6041-BE84-36F1BCAAE1B2}">
      <dgm:prSet phldrT="[Text]"/>
      <dgm:spPr/>
      <dgm:t>
        <a:bodyPr/>
        <a:lstStyle/>
        <a:p>
          <a:r>
            <a:rPr lang="en-US" dirty="0"/>
            <a:t>Cell Fabrication</a:t>
          </a:r>
        </a:p>
      </dgm:t>
    </dgm:pt>
    <dgm:pt modelId="{F270110B-28B4-1B4F-B50B-C3012F58D263}" type="parTrans" cxnId="{E04C6132-9A49-C645-8179-DC49CED31E18}">
      <dgm:prSet/>
      <dgm:spPr/>
      <dgm:t>
        <a:bodyPr/>
        <a:lstStyle/>
        <a:p>
          <a:endParaRPr lang="en-US"/>
        </a:p>
      </dgm:t>
    </dgm:pt>
    <dgm:pt modelId="{49C09C7F-DCBA-0E42-888D-712283EA623D}" type="sibTrans" cxnId="{E04C6132-9A49-C645-8179-DC49CED31E18}">
      <dgm:prSet/>
      <dgm:spPr/>
      <dgm:t>
        <a:bodyPr/>
        <a:lstStyle/>
        <a:p>
          <a:endParaRPr lang="en-US"/>
        </a:p>
      </dgm:t>
    </dgm:pt>
    <dgm:pt modelId="{A991DFF3-AB9B-0945-A0B7-C416D7C939B3}">
      <dgm:prSet/>
      <dgm:spPr/>
      <dgm:t>
        <a:bodyPr/>
        <a:lstStyle/>
        <a:p>
          <a:r>
            <a:rPr lang="en-US" dirty="0"/>
            <a:t>Module Assembly</a:t>
          </a:r>
        </a:p>
      </dgm:t>
    </dgm:pt>
    <dgm:pt modelId="{8D95A858-E7A4-254F-AFD6-B9C7B308798C}" type="parTrans" cxnId="{06EBABBB-7C18-B24B-B46F-0ECE6A6442AD}">
      <dgm:prSet/>
      <dgm:spPr/>
      <dgm:t>
        <a:bodyPr/>
        <a:lstStyle/>
        <a:p>
          <a:endParaRPr lang="en-US"/>
        </a:p>
      </dgm:t>
    </dgm:pt>
    <dgm:pt modelId="{A98AEDDC-F1D3-B14E-801B-140B68E8083C}" type="sibTrans" cxnId="{06EBABBB-7C18-B24B-B46F-0ECE6A6442AD}">
      <dgm:prSet/>
      <dgm:spPr/>
      <dgm:t>
        <a:bodyPr/>
        <a:lstStyle/>
        <a:p>
          <a:endParaRPr lang="en-US"/>
        </a:p>
      </dgm:t>
    </dgm:pt>
    <dgm:pt modelId="{76739673-1B2C-2C48-9EE7-E8E38D4ADFD7}">
      <dgm:prSet/>
      <dgm:spPr/>
      <dgm:t>
        <a:bodyPr/>
        <a:lstStyle/>
        <a:p>
          <a:r>
            <a:rPr lang="en-US" dirty="0"/>
            <a:t>Wafer Production</a:t>
          </a:r>
        </a:p>
      </dgm:t>
    </dgm:pt>
    <dgm:pt modelId="{699D6946-FAE5-2B4B-85C6-8A7477B5B5A8}" type="parTrans" cxnId="{FC3F08EF-5A4A-664A-8C1E-DD6D70E612FA}">
      <dgm:prSet/>
      <dgm:spPr/>
      <dgm:t>
        <a:bodyPr/>
        <a:lstStyle/>
        <a:p>
          <a:endParaRPr lang="en-US"/>
        </a:p>
      </dgm:t>
    </dgm:pt>
    <dgm:pt modelId="{4BB63D39-B631-8049-AFEE-C4727F18FE07}" type="sibTrans" cxnId="{FC3F08EF-5A4A-664A-8C1E-DD6D70E612FA}">
      <dgm:prSet/>
      <dgm:spPr/>
      <dgm:t>
        <a:bodyPr/>
        <a:lstStyle/>
        <a:p>
          <a:endParaRPr lang="en-US"/>
        </a:p>
      </dgm:t>
    </dgm:pt>
    <dgm:pt modelId="{37151D67-FE43-0D41-97C1-25729853916A}" type="pres">
      <dgm:prSet presAssocID="{40386090-B930-1748-968B-90770AAE44EA}" presName="Name0" presStyleCnt="0">
        <dgm:presLayoutVars>
          <dgm:dir/>
          <dgm:animLvl val="lvl"/>
          <dgm:resizeHandles val="exact"/>
        </dgm:presLayoutVars>
      </dgm:prSet>
      <dgm:spPr/>
    </dgm:pt>
    <dgm:pt modelId="{F6C6C8D0-B27F-304D-B9FD-61DF52948C78}" type="pres">
      <dgm:prSet presAssocID="{40386090-B930-1748-968B-90770AAE44EA}" presName="dummy" presStyleCnt="0"/>
      <dgm:spPr/>
    </dgm:pt>
    <dgm:pt modelId="{F592509A-67B7-B447-AFD9-72C847F0E9F6}" type="pres">
      <dgm:prSet presAssocID="{40386090-B930-1748-968B-90770AAE44EA}" presName="linH" presStyleCnt="0"/>
      <dgm:spPr/>
    </dgm:pt>
    <dgm:pt modelId="{1D6CA57C-C132-6E4F-811A-E5D95E6DC0AD}" type="pres">
      <dgm:prSet presAssocID="{40386090-B930-1748-968B-90770AAE44EA}" presName="padding1" presStyleCnt="0"/>
      <dgm:spPr/>
    </dgm:pt>
    <dgm:pt modelId="{61089D63-FCA9-1B40-B331-126FC0F90DC7}" type="pres">
      <dgm:prSet presAssocID="{2AF54FB0-3DBE-FC4D-A42C-FC2B1361A375}" presName="linV" presStyleCnt="0"/>
      <dgm:spPr/>
    </dgm:pt>
    <dgm:pt modelId="{DFC6C4AC-B860-EB4A-ACCA-0A3326A66A50}" type="pres">
      <dgm:prSet presAssocID="{2AF54FB0-3DBE-FC4D-A42C-FC2B1361A375}" presName="spVertical1" presStyleCnt="0"/>
      <dgm:spPr/>
    </dgm:pt>
    <dgm:pt modelId="{144C2FB5-9EED-8941-888B-298414196897}" type="pres">
      <dgm:prSet presAssocID="{2AF54FB0-3DBE-FC4D-A42C-FC2B1361A375}" presName="parTx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C7261ED0-D312-2840-B916-3A282DAC7FE0}" type="pres">
      <dgm:prSet presAssocID="{2AF54FB0-3DBE-FC4D-A42C-FC2B1361A375}" presName="spVertical2" presStyleCnt="0"/>
      <dgm:spPr/>
    </dgm:pt>
    <dgm:pt modelId="{76236367-AEB9-8445-9484-022D494F9455}" type="pres">
      <dgm:prSet presAssocID="{2AF54FB0-3DBE-FC4D-A42C-FC2B1361A375}" presName="spVertical3" presStyleCnt="0"/>
      <dgm:spPr/>
    </dgm:pt>
    <dgm:pt modelId="{F6290F54-4387-1A43-9E1D-67F7DD04688B}" type="pres">
      <dgm:prSet presAssocID="{6D9D7896-ED17-C94B-83FB-A107CF45E4D6}" presName="space" presStyleCnt="0"/>
      <dgm:spPr/>
    </dgm:pt>
    <dgm:pt modelId="{1BF714A2-0C70-E041-A062-DD1D054DC9DA}" type="pres">
      <dgm:prSet presAssocID="{FB39EBEC-AF04-6940-96A1-CC7267105998}" presName="linV" presStyleCnt="0"/>
      <dgm:spPr/>
    </dgm:pt>
    <dgm:pt modelId="{8BC9A321-7D5B-1E42-8393-38FDB2578F3F}" type="pres">
      <dgm:prSet presAssocID="{FB39EBEC-AF04-6940-96A1-CC7267105998}" presName="spVertical1" presStyleCnt="0"/>
      <dgm:spPr/>
    </dgm:pt>
    <dgm:pt modelId="{9BFC11AB-C5BA-2744-ABB9-6EB8551B471F}" type="pres">
      <dgm:prSet presAssocID="{FB39EBEC-AF04-6940-96A1-CC7267105998}" presName="parTx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4819BCA4-DF95-D249-9501-873D60A17AFB}" type="pres">
      <dgm:prSet presAssocID="{FB39EBEC-AF04-6940-96A1-CC7267105998}" presName="spVertical2" presStyleCnt="0"/>
      <dgm:spPr/>
    </dgm:pt>
    <dgm:pt modelId="{D99CE67E-EE01-0640-B2F6-CEDA8D6D6283}" type="pres">
      <dgm:prSet presAssocID="{FB39EBEC-AF04-6940-96A1-CC7267105998}" presName="spVertical3" presStyleCnt="0"/>
      <dgm:spPr/>
    </dgm:pt>
    <dgm:pt modelId="{73B89F05-D0F3-0F45-9319-60C0B3663104}" type="pres">
      <dgm:prSet presAssocID="{64DD8410-EEE8-8042-B786-5DA66E892BD1}" presName="space" presStyleCnt="0"/>
      <dgm:spPr/>
    </dgm:pt>
    <dgm:pt modelId="{90B925C5-6CCE-F14E-BBF2-CF7DC625C062}" type="pres">
      <dgm:prSet presAssocID="{76739673-1B2C-2C48-9EE7-E8E38D4ADFD7}" presName="linV" presStyleCnt="0"/>
      <dgm:spPr/>
    </dgm:pt>
    <dgm:pt modelId="{1E6304A9-B9C7-9742-A44E-55B744E67A49}" type="pres">
      <dgm:prSet presAssocID="{76739673-1B2C-2C48-9EE7-E8E38D4ADFD7}" presName="spVertical1" presStyleCnt="0"/>
      <dgm:spPr/>
    </dgm:pt>
    <dgm:pt modelId="{2B512D04-CC05-6E41-ABCB-F3BCF2953DB4}" type="pres">
      <dgm:prSet presAssocID="{76739673-1B2C-2C48-9EE7-E8E38D4ADFD7}" presName="parTx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A04BAB3E-072A-2E4D-B40F-3C599587D8BE}" type="pres">
      <dgm:prSet presAssocID="{76739673-1B2C-2C48-9EE7-E8E38D4ADFD7}" presName="spVertical2" presStyleCnt="0"/>
      <dgm:spPr/>
    </dgm:pt>
    <dgm:pt modelId="{9F954C69-EF01-394A-B338-018032B46F6B}" type="pres">
      <dgm:prSet presAssocID="{76739673-1B2C-2C48-9EE7-E8E38D4ADFD7}" presName="spVertical3" presStyleCnt="0"/>
      <dgm:spPr/>
    </dgm:pt>
    <dgm:pt modelId="{7AD221B9-A47F-534D-A994-0AE792F4B581}" type="pres">
      <dgm:prSet presAssocID="{4BB63D39-B631-8049-AFEE-C4727F18FE07}" presName="space" presStyleCnt="0"/>
      <dgm:spPr/>
    </dgm:pt>
    <dgm:pt modelId="{850E06C6-9BD1-0C42-B141-6F7F54BA5A80}" type="pres">
      <dgm:prSet presAssocID="{D410B16E-5538-6041-BE84-36F1BCAAE1B2}" presName="linV" presStyleCnt="0"/>
      <dgm:spPr/>
    </dgm:pt>
    <dgm:pt modelId="{3D944193-0F89-BD4A-82A0-2FCA0F1C5748}" type="pres">
      <dgm:prSet presAssocID="{D410B16E-5538-6041-BE84-36F1BCAAE1B2}" presName="spVertical1" presStyleCnt="0"/>
      <dgm:spPr/>
    </dgm:pt>
    <dgm:pt modelId="{9EEAB298-77D3-2F4E-B081-E84067E77B69}" type="pres">
      <dgm:prSet presAssocID="{D410B16E-5538-6041-BE84-36F1BCAAE1B2}" presName="parTx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3E82F8DB-7836-3946-B58E-C871C5EE51D5}" type="pres">
      <dgm:prSet presAssocID="{D410B16E-5538-6041-BE84-36F1BCAAE1B2}" presName="spVertical2" presStyleCnt="0"/>
      <dgm:spPr/>
    </dgm:pt>
    <dgm:pt modelId="{1B1B361D-E280-8841-80B2-F7ED7C4B6046}" type="pres">
      <dgm:prSet presAssocID="{D410B16E-5538-6041-BE84-36F1BCAAE1B2}" presName="spVertical3" presStyleCnt="0"/>
      <dgm:spPr/>
    </dgm:pt>
    <dgm:pt modelId="{164E8B07-9CFF-CC4D-8000-61CEAB8504EE}" type="pres">
      <dgm:prSet presAssocID="{49C09C7F-DCBA-0E42-888D-712283EA623D}" presName="space" presStyleCnt="0"/>
      <dgm:spPr/>
    </dgm:pt>
    <dgm:pt modelId="{63B9F358-E343-BB45-8BBE-AFB22B80C1F7}" type="pres">
      <dgm:prSet presAssocID="{A991DFF3-AB9B-0945-A0B7-C416D7C939B3}" presName="linV" presStyleCnt="0"/>
      <dgm:spPr/>
    </dgm:pt>
    <dgm:pt modelId="{9CD503B0-192E-AA4B-848B-2D0563408445}" type="pres">
      <dgm:prSet presAssocID="{A991DFF3-AB9B-0945-A0B7-C416D7C939B3}" presName="spVertical1" presStyleCnt="0"/>
      <dgm:spPr/>
    </dgm:pt>
    <dgm:pt modelId="{2FFC0D45-54CF-F944-ADB8-8CBFA02F2843}" type="pres">
      <dgm:prSet presAssocID="{A991DFF3-AB9B-0945-A0B7-C416D7C939B3}" presName="parTx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3BE88CF1-8904-CA43-8332-6BF2221FC2B5}" type="pres">
      <dgm:prSet presAssocID="{A991DFF3-AB9B-0945-A0B7-C416D7C939B3}" presName="spVertical2" presStyleCnt="0"/>
      <dgm:spPr/>
    </dgm:pt>
    <dgm:pt modelId="{2FACD7FE-A984-5449-B604-A53D78E83777}" type="pres">
      <dgm:prSet presAssocID="{A991DFF3-AB9B-0945-A0B7-C416D7C939B3}" presName="spVertical3" presStyleCnt="0"/>
      <dgm:spPr/>
    </dgm:pt>
    <dgm:pt modelId="{E8BEF932-67B1-504B-B030-1FD8F0615CC8}" type="pres">
      <dgm:prSet presAssocID="{40386090-B930-1748-968B-90770AAE44EA}" presName="padding2" presStyleCnt="0"/>
      <dgm:spPr/>
    </dgm:pt>
    <dgm:pt modelId="{6EBB8339-AD25-9747-AE6A-EFF724134F23}" type="pres">
      <dgm:prSet presAssocID="{40386090-B930-1748-968B-90770AAE44EA}" presName="negArrow" presStyleCnt="0"/>
      <dgm:spPr/>
    </dgm:pt>
    <dgm:pt modelId="{C107073D-55A2-1E4D-BC29-67A1B75FC866}" type="pres">
      <dgm:prSet presAssocID="{40386090-B930-1748-968B-90770AAE44EA}" presName="backgroundArrow" presStyleLbl="node1" presStyleIdx="0" presStyleCnt="1"/>
      <dgm:spPr/>
    </dgm:pt>
  </dgm:ptLst>
  <dgm:cxnLst>
    <dgm:cxn modelId="{BD21DA17-31FF-9949-B794-02AD309EDB80}" type="presOf" srcId="{D410B16E-5538-6041-BE84-36F1BCAAE1B2}" destId="{9EEAB298-77D3-2F4E-B081-E84067E77B69}" srcOrd="0" destOrd="0" presId="urn:microsoft.com/office/officeart/2005/8/layout/hProcess3"/>
    <dgm:cxn modelId="{E04C6132-9A49-C645-8179-DC49CED31E18}" srcId="{40386090-B930-1748-968B-90770AAE44EA}" destId="{D410B16E-5538-6041-BE84-36F1BCAAE1B2}" srcOrd="3" destOrd="0" parTransId="{F270110B-28B4-1B4F-B50B-C3012F58D263}" sibTransId="{49C09C7F-DCBA-0E42-888D-712283EA623D}"/>
    <dgm:cxn modelId="{345C7362-D95A-A04E-A2E8-5980422DA1C6}" type="presOf" srcId="{76739673-1B2C-2C48-9EE7-E8E38D4ADFD7}" destId="{2B512D04-CC05-6E41-ABCB-F3BCF2953DB4}" srcOrd="0" destOrd="0" presId="urn:microsoft.com/office/officeart/2005/8/layout/hProcess3"/>
    <dgm:cxn modelId="{301E9385-EC84-B74A-9D48-0C68A46E2DC4}" type="presOf" srcId="{A991DFF3-AB9B-0945-A0B7-C416D7C939B3}" destId="{2FFC0D45-54CF-F944-ADB8-8CBFA02F2843}" srcOrd="0" destOrd="0" presId="urn:microsoft.com/office/officeart/2005/8/layout/hProcess3"/>
    <dgm:cxn modelId="{1A0569A9-01A9-9243-913E-F2D55889BFCF}" type="presOf" srcId="{40386090-B930-1748-968B-90770AAE44EA}" destId="{37151D67-FE43-0D41-97C1-25729853916A}" srcOrd="0" destOrd="0" presId="urn:microsoft.com/office/officeart/2005/8/layout/hProcess3"/>
    <dgm:cxn modelId="{06EBABBB-7C18-B24B-B46F-0ECE6A6442AD}" srcId="{40386090-B930-1748-968B-90770AAE44EA}" destId="{A991DFF3-AB9B-0945-A0B7-C416D7C939B3}" srcOrd="4" destOrd="0" parTransId="{8D95A858-E7A4-254F-AFD6-B9C7B308798C}" sibTransId="{A98AEDDC-F1D3-B14E-801B-140B68E8083C}"/>
    <dgm:cxn modelId="{C6011CC7-5D70-6645-A388-6967DF79A1FF}" type="presOf" srcId="{FB39EBEC-AF04-6940-96A1-CC7267105998}" destId="{9BFC11AB-C5BA-2744-ABB9-6EB8551B471F}" srcOrd="0" destOrd="0" presId="urn:microsoft.com/office/officeart/2005/8/layout/hProcess3"/>
    <dgm:cxn modelId="{A3BCE7C7-E2BB-0F4F-80FD-D2CF7E940A42}" srcId="{40386090-B930-1748-968B-90770AAE44EA}" destId="{2AF54FB0-3DBE-FC4D-A42C-FC2B1361A375}" srcOrd="0" destOrd="0" parTransId="{57F484AB-58EF-754A-B546-5C04EAB912E2}" sibTransId="{6D9D7896-ED17-C94B-83FB-A107CF45E4D6}"/>
    <dgm:cxn modelId="{A3CBC6E6-E7A8-1A40-B60A-BA91AEAE94B7}" type="presOf" srcId="{2AF54FB0-3DBE-FC4D-A42C-FC2B1361A375}" destId="{144C2FB5-9EED-8941-888B-298414196897}" srcOrd="0" destOrd="0" presId="urn:microsoft.com/office/officeart/2005/8/layout/hProcess3"/>
    <dgm:cxn modelId="{2D970AE7-3A79-D240-83EA-4CB7A368F83C}" srcId="{40386090-B930-1748-968B-90770AAE44EA}" destId="{FB39EBEC-AF04-6940-96A1-CC7267105998}" srcOrd="1" destOrd="0" parTransId="{1EF94451-D8F4-AA4B-9DC4-C45AD4F68419}" sibTransId="{64DD8410-EEE8-8042-B786-5DA66E892BD1}"/>
    <dgm:cxn modelId="{FC3F08EF-5A4A-664A-8C1E-DD6D70E612FA}" srcId="{40386090-B930-1748-968B-90770AAE44EA}" destId="{76739673-1B2C-2C48-9EE7-E8E38D4ADFD7}" srcOrd="2" destOrd="0" parTransId="{699D6946-FAE5-2B4B-85C6-8A7477B5B5A8}" sibTransId="{4BB63D39-B631-8049-AFEE-C4727F18FE07}"/>
    <dgm:cxn modelId="{7CD49C1A-2C0E-044D-B89B-11E8DA3DD95B}" type="presParOf" srcId="{37151D67-FE43-0D41-97C1-25729853916A}" destId="{F6C6C8D0-B27F-304D-B9FD-61DF52948C78}" srcOrd="0" destOrd="0" presId="urn:microsoft.com/office/officeart/2005/8/layout/hProcess3"/>
    <dgm:cxn modelId="{F9195CA6-2E9D-0141-BFF8-219B9825D020}" type="presParOf" srcId="{37151D67-FE43-0D41-97C1-25729853916A}" destId="{F592509A-67B7-B447-AFD9-72C847F0E9F6}" srcOrd="1" destOrd="0" presId="urn:microsoft.com/office/officeart/2005/8/layout/hProcess3"/>
    <dgm:cxn modelId="{138C63F0-51E8-F74E-9999-0F5A550F5527}" type="presParOf" srcId="{F592509A-67B7-B447-AFD9-72C847F0E9F6}" destId="{1D6CA57C-C132-6E4F-811A-E5D95E6DC0AD}" srcOrd="0" destOrd="0" presId="urn:microsoft.com/office/officeart/2005/8/layout/hProcess3"/>
    <dgm:cxn modelId="{A4638246-7F99-E44D-8934-C2C15B551FD7}" type="presParOf" srcId="{F592509A-67B7-B447-AFD9-72C847F0E9F6}" destId="{61089D63-FCA9-1B40-B331-126FC0F90DC7}" srcOrd="1" destOrd="0" presId="urn:microsoft.com/office/officeart/2005/8/layout/hProcess3"/>
    <dgm:cxn modelId="{CDE1FC4E-BA8A-3B42-875F-A3085FAA1B1B}" type="presParOf" srcId="{61089D63-FCA9-1B40-B331-126FC0F90DC7}" destId="{DFC6C4AC-B860-EB4A-ACCA-0A3326A66A50}" srcOrd="0" destOrd="0" presId="urn:microsoft.com/office/officeart/2005/8/layout/hProcess3"/>
    <dgm:cxn modelId="{4C7A7996-9FD3-AB48-828D-5E7B8054F0B9}" type="presParOf" srcId="{61089D63-FCA9-1B40-B331-126FC0F90DC7}" destId="{144C2FB5-9EED-8941-888B-298414196897}" srcOrd="1" destOrd="0" presId="urn:microsoft.com/office/officeart/2005/8/layout/hProcess3"/>
    <dgm:cxn modelId="{92B4FB28-2839-3B42-9ED2-1BFAF50B882A}" type="presParOf" srcId="{61089D63-FCA9-1B40-B331-126FC0F90DC7}" destId="{C7261ED0-D312-2840-B916-3A282DAC7FE0}" srcOrd="2" destOrd="0" presId="urn:microsoft.com/office/officeart/2005/8/layout/hProcess3"/>
    <dgm:cxn modelId="{57795AB2-53F8-C045-8D72-37D5E61E068A}" type="presParOf" srcId="{61089D63-FCA9-1B40-B331-126FC0F90DC7}" destId="{76236367-AEB9-8445-9484-022D494F9455}" srcOrd="3" destOrd="0" presId="urn:microsoft.com/office/officeart/2005/8/layout/hProcess3"/>
    <dgm:cxn modelId="{DDA3E026-2AC2-684D-BB0A-B26258823E6B}" type="presParOf" srcId="{F592509A-67B7-B447-AFD9-72C847F0E9F6}" destId="{F6290F54-4387-1A43-9E1D-67F7DD04688B}" srcOrd="2" destOrd="0" presId="urn:microsoft.com/office/officeart/2005/8/layout/hProcess3"/>
    <dgm:cxn modelId="{E4360576-FBAF-7246-A112-C7FA5E8A6ED3}" type="presParOf" srcId="{F592509A-67B7-B447-AFD9-72C847F0E9F6}" destId="{1BF714A2-0C70-E041-A062-DD1D054DC9DA}" srcOrd="3" destOrd="0" presId="urn:microsoft.com/office/officeart/2005/8/layout/hProcess3"/>
    <dgm:cxn modelId="{0132A31A-4244-0848-B79E-208F608F0838}" type="presParOf" srcId="{1BF714A2-0C70-E041-A062-DD1D054DC9DA}" destId="{8BC9A321-7D5B-1E42-8393-38FDB2578F3F}" srcOrd="0" destOrd="0" presId="urn:microsoft.com/office/officeart/2005/8/layout/hProcess3"/>
    <dgm:cxn modelId="{4FFEB8AB-2E48-044C-B7A7-E5B5EB601491}" type="presParOf" srcId="{1BF714A2-0C70-E041-A062-DD1D054DC9DA}" destId="{9BFC11AB-C5BA-2744-ABB9-6EB8551B471F}" srcOrd="1" destOrd="0" presId="urn:microsoft.com/office/officeart/2005/8/layout/hProcess3"/>
    <dgm:cxn modelId="{87B6BAA4-B416-6F4F-A5F6-F449EE6C78D6}" type="presParOf" srcId="{1BF714A2-0C70-E041-A062-DD1D054DC9DA}" destId="{4819BCA4-DF95-D249-9501-873D60A17AFB}" srcOrd="2" destOrd="0" presId="urn:microsoft.com/office/officeart/2005/8/layout/hProcess3"/>
    <dgm:cxn modelId="{9443D598-C356-BD41-935B-3F9A2C4D817F}" type="presParOf" srcId="{1BF714A2-0C70-E041-A062-DD1D054DC9DA}" destId="{D99CE67E-EE01-0640-B2F6-CEDA8D6D6283}" srcOrd="3" destOrd="0" presId="urn:microsoft.com/office/officeart/2005/8/layout/hProcess3"/>
    <dgm:cxn modelId="{C9A6A3ED-05FB-5444-B0EC-F018BC57A88E}" type="presParOf" srcId="{F592509A-67B7-B447-AFD9-72C847F0E9F6}" destId="{73B89F05-D0F3-0F45-9319-60C0B3663104}" srcOrd="4" destOrd="0" presId="urn:microsoft.com/office/officeart/2005/8/layout/hProcess3"/>
    <dgm:cxn modelId="{1D679FC5-3C2E-494B-8106-46C748C27D0D}" type="presParOf" srcId="{F592509A-67B7-B447-AFD9-72C847F0E9F6}" destId="{90B925C5-6CCE-F14E-BBF2-CF7DC625C062}" srcOrd="5" destOrd="0" presId="urn:microsoft.com/office/officeart/2005/8/layout/hProcess3"/>
    <dgm:cxn modelId="{B8D25052-9767-B14E-AC82-3BAD76FA115D}" type="presParOf" srcId="{90B925C5-6CCE-F14E-BBF2-CF7DC625C062}" destId="{1E6304A9-B9C7-9742-A44E-55B744E67A49}" srcOrd="0" destOrd="0" presId="urn:microsoft.com/office/officeart/2005/8/layout/hProcess3"/>
    <dgm:cxn modelId="{8168F70D-2AD0-7A41-A77B-7B9589B4CB7D}" type="presParOf" srcId="{90B925C5-6CCE-F14E-BBF2-CF7DC625C062}" destId="{2B512D04-CC05-6E41-ABCB-F3BCF2953DB4}" srcOrd="1" destOrd="0" presId="urn:microsoft.com/office/officeart/2005/8/layout/hProcess3"/>
    <dgm:cxn modelId="{A3DC93DD-C281-0145-B00D-753F0F2CA40E}" type="presParOf" srcId="{90B925C5-6CCE-F14E-BBF2-CF7DC625C062}" destId="{A04BAB3E-072A-2E4D-B40F-3C599587D8BE}" srcOrd="2" destOrd="0" presId="urn:microsoft.com/office/officeart/2005/8/layout/hProcess3"/>
    <dgm:cxn modelId="{BF04822F-58B2-434E-8EC5-0D0B373A6AF5}" type="presParOf" srcId="{90B925C5-6CCE-F14E-BBF2-CF7DC625C062}" destId="{9F954C69-EF01-394A-B338-018032B46F6B}" srcOrd="3" destOrd="0" presId="urn:microsoft.com/office/officeart/2005/8/layout/hProcess3"/>
    <dgm:cxn modelId="{224250A7-6DE8-1A47-8CAD-F1BE143928F5}" type="presParOf" srcId="{F592509A-67B7-B447-AFD9-72C847F0E9F6}" destId="{7AD221B9-A47F-534D-A994-0AE792F4B581}" srcOrd="6" destOrd="0" presId="urn:microsoft.com/office/officeart/2005/8/layout/hProcess3"/>
    <dgm:cxn modelId="{B05EDEAE-01ED-5F4B-AA88-C2F343E30C5A}" type="presParOf" srcId="{F592509A-67B7-B447-AFD9-72C847F0E9F6}" destId="{850E06C6-9BD1-0C42-B141-6F7F54BA5A80}" srcOrd="7" destOrd="0" presId="urn:microsoft.com/office/officeart/2005/8/layout/hProcess3"/>
    <dgm:cxn modelId="{0AB93325-F9DF-774A-BBE4-3C4B0712A9CA}" type="presParOf" srcId="{850E06C6-9BD1-0C42-B141-6F7F54BA5A80}" destId="{3D944193-0F89-BD4A-82A0-2FCA0F1C5748}" srcOrd="0" destOrd="0" presId="urn:microsoft.com/office/officeart/2005/8/layout/hProcess3"/>
    <dgm:cxn modelId="{49A8E4F4-E442-1747-A27E-496D24120D1E}" type="presParOf" srcId="{850E06C6-9BD1-0C42-B141-6F7F54BA5A80}" destId="{9EEAB298-77D3-2F4E-B081-E84067E77B69}" srcOrd="1" destOrd="0" presId="urn:microsoft.com/office/officeart/2005/8/layout/hProcess3"/>
    <dgm:cxn modelId="{B6A46D52-3D58-D541-BFD3-96B923D5916A}" type="presParOf" srcId="{850E06C6-9BD1-0C42-B141-6F7F54BA5A80}" destId="{3E82F8DB-7836-3946-B58E-C871C5EE51D5}" srcOrd="2" destOrd="0" presId="urn:microsoft.com/office/officeart/2005/8/layout/hProcess3"/>
    <dgm:cxn modelId="{F9BA1F2B-E37C-2149-8CFD-E52FE1F085F7}" type="presParOf" srcId="{850E06C6-9BD1-0C42-B141-6F7F54BA5A80}" destId="{1B1B361D-E280-8841-80B2-F7ED7C4B6046}" srcOrd="3" destOrd="0" presId="urn:microsoft.com/office/officeart/2005/8/layout/hProcess3"/>
    <dgm:cxn modelId="{5A1B0581-BBE9-354E-A511-0285E028A255}" type="presParOf" srcId="{F592509A-67B7-B447-AFD9-72C847F0E9F6}" destId="{164E8B07-9CFF-CC4D-8000-61CEAB8504EE}" srcOrd="8" destOrd="0" presId="urn:microsoft.com/office/officeart/2005/8/layout/hProcess3"/>
    <dgm:cxn modelId="{357724DC-FDB2-0642-B280-7C2339CD3C58}" type="presParOf" srcId="{F592509A-67B7-B447-AFD9-72C847F0E9F6}" destId="{63B9F358-E343-BB45-8BBE-AFB22B80C1F7}" srcOrd="9" destOrd="0" presId="urn:microsoft.com/office/officeart/2005/8/layout/hProcess3"/>
    <dgm:cxn modelId="{B96B110F-44E3-7442-997B-8FB5B3B3969C}" type="presParOf" srcId="{63B9F358-E343-BB45-8BBE-AFB22B80C1F7}" destId="{9CD503B0-192E-AA4B-848B-2D0563408445}" srcOrd="0" destOrd="0" presId="urn:microsoft.com/office/officeart/2005/8/layout/hProcess3"/>
    <dgm:cxn modelId="{3A1654EA-B365-2042-AECC-B3BBFD0BD857}" type="presParOf" srcId="{63B9F358-E343-BB45-8BBE-AFB22B80C1F7}" destId="{2FFC0D45-54CF-F944-ADB8-8CBFA02F2843}" srcOrd="1" destOrd="0" presId="urn:microsoft.com/office/officeart/2005/8/layout/hProcess3"/>
    <dgm:cxn modelId="{EE070D3E-A214-EC44-933A-43010B155023}" type="presParOf" srcId="{63B9F358-E343-BB45-8BBE-AFB22B80C1F7}" destId="{3BE88CF1-8904-CA43-8332-6BF2221FC2B5}" srcOrd="2" destOrd="0" presId="urn:microsoft.com/office/officeart/2005/8/layout/hProcess3"/>
    <dgm:cxn modelId="{A3C7431B-5959-644F-B6B2-641CEF11C6AD}" type="presParOf" srcId="{63B9F358-E343-BB45-8BBE-AFB22B80C1F7}" destId="{2FACD7FE-A984-5449-B604-A53D78E83777}" srcOrd="3" destOrd="0" presId="urn:microsoft.com/office/officeart/2005/8/layout/hProcess3"/>
    <dgm:cxn modelId="{5E58F4C2-F3CE-8344-BFC5-01F493946243}" type="presParOf" srcId="{F592509A-67B7-B447-AFD9-72C847F0E9F6}" destId="{E8BEF932-67B1-504B-B030-1FD8F0615CC8}" srcOrd="10" destOrd="0" presId="urn:microsoft.com/office/officeart/2005/8/layout/hProcess3"/>
    <dgm:cxn modelId="{2BF4CE4D-5470-1248-A19D-3EB66F75DF40}" type="presParOf" srcId="{F592509A-67B7-B447-AFD9-72C847F0E9F6}" destId="{6EBB8339-AD25-9747-AE6A-EFF724134F23}" srcOrd="11" destOrd="0" presId="urn:microsoft.com/office/officeart/2005/8/layout/hProcess3"/>
    <dgm:cxn modelId="{0DDFD07C-E3FC-EE40-A7BF-6FFC05EA318F}" type="presParOf" srcId="{F592509A-67B7-B447-AFD9-72C847F0E9F6}" destId="{C107073D-55A2-1E4D-BC29-67A1B75FC866}" srcOrd="12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DFDDA6-4EB4-C544-AF4A-A2B970AB4F39}" type="doc">
      <dgm:prSet loTypeId="urn:microsoft.com/office/officeart/2005/8/layout/bProcess2" loCatId="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8B4C4B0-20E8-1E4E-9ECC-D2656C4CEBC3}">
      <dgm:prSet phldrT="[Text]" custT="1"/>
      <dgm:spPr/>
      <dgm:t>
        <a:bodyPr/>
        <a:lstStyle/>
        <a:p>
          <a:r>
            <a:rPr lang="en-US" sz="2400" dirty="0"/>
            <a:t>Silicon Wafers</a:t>
          </a:r>
        </a:p>
      </dgm:t>
    </dgm:pt>
    <dgm:pt modelId="{F54D709D-B221-AD42-B836-C443BBB3C917}" type="parTrans" cxnId="{23FA2A1D-7E68-C541-BA26-0BEF1E71F56D}">
      <dgm:prSet/>
      <dgm:spPr/>
      <dgm:t>
        <a:bodyPr/>
        <a:lstStyle/>
        <a:p>
          <a:endParaRPr lang="en-US" sz="1800"/>
        </a:p>
      </dgm:t>
    </dgm:pt>
    <dgm:pt modelId="{028E1439-3B6B-7343-AC03-7ABB0857FECF}" type="sibTrans" cxnId="{23FA2A1D-7E68-C541-BA26-0BEF1E71F56D}">
      <dgm:prSet/>
      <dgm:spPr/>
      <dgm:t>
        <a:bodyPr/>
        <a:lstStyle/>
        <a:p>
          <a:endParaRPr lang="en-US" sz="1800"/>
        </a:p>
      </dgm:t>
    </dgm:pt>
    <dgm:pt modelId="{64A6B4E0-76C3-054D-99F9-2B0ACD3DA56B}">
      <dgm:prSet phldrT="[Text]" custT="1"/>
      <dgm:spPr/>
      <dgm:t>
        <a:bodyPr/>
        <a:lstStyle/>
        <a:p>
          <a:r>
            <a:rPr lang="en-US" sz="1100" dirty="0"/>
            <a:t>Pre-Check</a:t>
          </a:r>
        </a:p>
      </dgm:t>
    </dgm:pt>
    <dgm:pt modelId="{596EB709-8390-1E43-8CF4-C1492CD4633C}" type="parTrans" cxnId="{92F7E49B-615D-734B-B70A-F8DBB3D321AF}">
      <dgm:prSet/>
      <dgm:spPr/>
      <dgm:t>
        <a:bodyPr/>
        <a:lstStyle/>
        <a:p>
          <a:endParaRPr lang="en-US" sz="1800"/>
        </a:p>
      </dgm:t>
    </dgm:pt>
    <dgm:pt modelId="{88D969F6-02D3-3B4F-BB2E-62AAE7BB3EEB}" type="sibTrans" cxnId="{92F7E49B-615D-734B-B70A-F8DBB3D321AF}">
      <dgm:prSet/>
      <dgm:spPr/>
      <dgm:t>
        <a:bodyPr/>
        <a:lstStyle/>
        <a:p>
          <a:endParaRPr lang="en-US" sz="1800"/>
        </a:p>
      </dgm:t>
    </dgm:pt>
    <dgm:pt modelId="{FDB0DF74-BA3C-A34D-9152-6F58AE1D1FBC}">
      <dgm:prSet phldrT="[Text]" custT="1"/>
      <dgm:spPr/>
      <dgm:t>
        <a:bodyPr/>
        <a:lstStyle/>
        <a:p>
          <a:r>
            <a:rPr lang="en-US" sz="1100" dirty="0"/>
            <a:t>Texturing</a:t>
          </a:r>
        </a:p>
      </dgm:t>
    </dgm:pt>
    <dgm:pt modelId="{918F3CCD-A5C7-1F40-AF69-B367986AC934}" type="parTrans" cxnId="{6328365B-3026-0845-96EE-24E24F6A174D}">
      <dgm:prSet/>
      <dgm:spPr/>
      <dgm:t>
        <a:bodyPr/>
        <a:lstStyle/>
        <a:p>
          <a:endParaRPr lang="en-US" sz="1800"/>
        </a:p>
      </dgm:t>
    </dgm:pt>
    <dgm:pt modelId="{E9E6D41D-C8C2-3C44-A060-CC6B4C51D079}" type="sibTrans" cxnId="{6328365B-3026-0845-96EE-24E24F6A174D}">
      <dgm:prSet/>
      <dgm:spPr/>
      <dgm:t>
        <a:bodyPr/>
        <a:lstStyle/>
        <a:p>
          <a:endParaRPr lang="en-US" sz="1800"/>
        </a:p>
      </dgm:t>
    </dgm:pt>
    <dgm:pt modelId="{3823112F-9299-354F-93A2-7633CDF83DBE}">
      <dgm:prSet phldrT="[Text]" custT="1"/>
      <dgm:spPr/>
      <dgm:t>
        <a:bodyPr/>
        <a:lstStyle/>
        <a:p>
          <a:r>
            <a:rPr lang="en-US" sz="1100" dirty="0"/>
            <a:t>Acid Cleaning</a:t>
          </a:r>
        </a:p>
      </dgm:t>
    </dgm:pt>
    <dgm:pt modelId="{85E47450-27FD-4B44-82E5-2A24D87E8AD1}" type="parTrans" cxnId="{2C7F3922-F6A1-1E46-B675-B2AB5593DE22}">
      <dgm:prSet/>
      <dgm:spPr/>
      <dgm:t>
        <a:bodyPr/>
        <a:lstStyle/>
        <a:p>
          <a:endParaRPr lang="en-US" sz="1800"/>
        </a:p>
      </dgm:t>
    </dgm:pt>
    <dgm:pt modelId="{E592D101-7D0D-564F-9429-FEC31C30971A}" type="sibTrans" cxnId="{2C7F3922-F6A1-1E46-B675-B2AB5593DE22}">
      <dgm:prSet/>
      <dgm:spPr/>
      <dgm:t>
        <a:bodyPr/>
        <a:lstStyle/>
        <a:p>
          <a:endParaRPr lang="en-US" sz="1800"/>
        </a:p>
      </dgm:t>
    </dgm:pt>
    <dgm:pt modelId="{25C427CD-A196-454D-8491-AC5114F6CAE1}">
      <dgm:prSet phldrT="[Text]" custT="1"/>
      <dgm:spPr/>
      <dgm:t>
        <a:bodyPr/>
        <a:lstStyle/>
        <a:p>
          <a:r>
            <a:rPr lang="en-US" sz="1100" dirty="0"/>
            <a:t>Diffusion</a:t>
          </a:r>
        </a:p>
      </dgm:t>
    </dgm:pt>
    <dgm:pt modelId="{9B393C34-1E35-2E41-92C2-86B840443924}" type="parTrans" cxnId="{F405C2C3-1E71-5F4A-9FF5-1271EE600AAC}">
      <dgm:prSet/>
      <dgm:spPr/>
      <dgm:t>
        <a:bodyPr/>
        <a:lstStyle/>
        <a:p>
          <a:endParaRPr lang="en-US" sz="1800"/>
        </a:p>
      </dgm:t>
    </dgm:pt>
    <dgm:pt modelId="{62266ABC-6C9D-D942-8BF1-4BE920CE0484}" type="sibTrans" cxnId="{F405C2C3-1E71-5F4A-9FF5-1271EE600AAC}">
      <dgm:prSet/>
      <dgm:spPr/>
      <dgm:t>
        <a:bodyPr/>
        <a:lstStyle/>
        <a:p>
          <a:endParaRPr lang="en-US" sz="1800"/>
        </a:p>
      </dgm:t>
    </dgm:pt>
    <dgm:pt modelId="{0D465AAF-1E0F-D34B-80E9-118B18F4FD2A}">
      <dgm:prSet phldrT="[Text]" custT="1"/>
      <dgm:spPr/>
      <dgm:t>
        <a:bodyPr/>
        <a:lstStyle/>
        <a:p>
          <a:r>
            <a:rPr lang="en-US" sz="1100" dirty="0"/>
            <a:t>Etching</a:t>
          </a:r>
        </a:p>
      </dgm:t>
    </dgm:pt>
    <dgm:pt modelId="{E86F01E2-B311-784E-86C9-C5FD56950A62}" type="parTrans" cxnId="{A472FE88-24B5-4A4A-ADB3-181E9ADC65A6}">
      <dgm:prSet/>
      <dgm:spPr/>
      <dgm:t>
        <a:bodyPr/>
        <a:lstStyle/>
        <a:p>
          <a:endParaRPr lang="en-US" sz="1800"/>
        </a:p>
      </dgm:t>
    </dgm:pt>
    <dgm:pt modelId="{CEC70A51-535C-F048-96D4-92E3FF4760C4}" type="sibTrans" cxnId="{A472FE88-24B5-4A4A-ADB3-181E9ADC65A6}">
      <dgm:prSet/>
      <dgm:spPr/>
      <dgm:t>
        <a:bodyPr/>
        <a:lstStyle/>
        <a:p>
          <a:endParaRPr lang="en-US" sz="1800"/>
        </a:p>
      </dgm:t>
    </dgm:pt>
    <dgm:pt modelId="{114E9AA3-364D-7C4D-ADB3-81AB65D42C69}">
      <dgm:prSet phldrT="[Text]" custT="1"/>
      <dgm:spPr/>
      <dgm:t>
        <a:bodyPr/>
        <a:lstStyle/>
        <a:p>
          <a:r>
            <a:rPr lang="en-US" sz="1100" dirty="0"/>
            <a:t>Post Etching Washing</a:t>
          </a:r>
        </a:p>
      </dgm:t>
    </dgm:pt>
    <dgm:pt modelId="{978C4BC0-664F-F741-A4F6-4CCE66EBBAEF}" type="parTrans" cxnId="{CC4D83A3-B0E9-054E-81A6-0E90C4547011}">
      <dgm:prSet/>
      <dgm:spPr/>
      <dgm:t>
        <a:bodyPr/>
        <a:lstStyle/>
        <a:p>
          <a:endParaRPr lang="en-US" sz="1800"/>
        </a:p>
      </dgm:t>
    </dgm:pt>
    <dgm:pt modelId="{AA3373E8-2A23-3742-8F4F-BB78E89CCE73}" type="sibTrans" cxnId="{CC4D83A3-B0E9-054E-81A6-0E90C4547011}">
      <dgm:prSet/>
      <dgm:spPr/>
      <dgm:t>
        <a:bodyPr/>
        <a:lstStyle/>
        <a:p>
          <a:endParaRPr lang="en-US" sz="1800"/>
        </a:p>
      </dgm:t>
    </dgm:pt>
    <dgm:pt modelId="{530B4ED8-7125-B940-9856-77784DB726CD}">
      <dgm:prSet phldrT="[Text]" custT="1"/>
      <dgm:spPr/>
      <dgm:t>
        <a:bodyPr/>
        <a:lstStyle/>
        <a:p>
          <a:r>
            <a:rPr lang="en-US" sz="1100" dirty="0"/>
            <a:t>Anti-Reflective Coating</a:t>
          </a:r>
        </a:p>
      </dgm:t>
    </dgm:pt>
    <dgm:pt modelId="{1AB6CB29-3991-C74A-ADEA-A2983C992AA8}" type="parTrans" cxnId="{A707F88C-462C-3F40-B31E-E16C4B70BF41}">
      <dgm:prSet/>
      <dgm:spPr/>
      <dgm:t>
        <a:bodyPr/>
        <a:lstStyle/>
        <a:p>
          <a:endParaRPr lang="en-US" sz="1800"/>
        </a:p>
      </dgm:t>
    </dgm:pt>
    <dgm:pt modelId="{E0414F08-1D1E-A041-9F37-95E310F8E06C}" type="sibTrans" cxnId="{A707F88C-462C-3F40-B31E-E16C4B70BF41}">
      <dgm:prSet/>
      <dgm:spPr/>
      <dgm:t>
        <a:bodyPr/>
        <a:lstStyle/>
        <a:p>
          <a:endParaRPr lang="en-US" sz="1800"/>
        </a:p>
      </dgm:t>
    </dgm:pt>
    <dgm:pt modelId="{29EC488C-4C2A-324B-8357-D961501337FD}">
      <dgm:prSet custT="1"/>
      <dgm:spPr/>
      <dgm:t>
        <a:bodyPr/>
        <a:lstStyle/>
        <a:p>
          <a:r>
            <a:rPr lang="en-US" sz="1100" dirty="0"/>
            <a:t>Contact Printing and Drying</a:t>
          </a:r>
        </a:p>
      </dgm:t>
    </dgm:pt>
    <dgm:pt modelId="{FC8535F6-6B69-344A-8CE0-6C5D3FC7F4FE}" type="parTrans" cxnId="{6637FAE2-BAE0-3048-8D2F-34B5994F7321}">
      <dgm:prSet/>
      <dgm:spPr/>
      <dgm:t>
        <a:bodyPr/>
        <a:lstStyle/>
        <a:p>
          <a:endParaRPr lang="en-US" sz="1800"/>
        </a:p>
      </dgm:t>
    </dgm:pt>
    <dgm:pt modelId="{19487355-259A-B24E-99C3-C5A0E298554A}" type="sibTrans" cxnId="{6637FAE2-BAE0-3048-8D2F-34B5994F7321}">
      <dgm:prSet/>
      <dgm:spPr/>
      <dgm:t>
        <a:bodyPr/>
        <a:lstStyle/>
        <a:p>
          <a:endParaRPr lang="en-US" sz="1800"/>
        </a:p>
      </dgm:t>
    </dgm:pt>
    <dgm:pt modelId="{6065947C-B8E2-5645-877C-0E2A3127093A}">
      <dgm:prSet phldrT="[Text]" custT="1"/>
      <dgm:spPr/>
      <dgm:t>
        <a:bodyPr/>
        <a:lstStyle/>
        <a:p>
          <a:r>
            <a:rPr lang="en-US" sz="2400" dirty="0"/>
            <a:t>Testing</a:t>
          </a:r>
        </a:p>
      </dgm:t>
    </dgm:pt>
    <dgm:pt modelId="{B854ABA7-E863-D442-A6D4-0BB555E51015}" type="parTrans" cxnId="{2074848E-86ED-B14D-AC4E-0D6B8034FFA2}">
      <dgm:prSet/>
      <dgm:spPr/>
      <dgm:t>
        <a:bodyPr/>
        <a:lstStyle/>
        <a:p>
          <a:endParaRPr lang="en-US" sz="1800"/>
        </a:p>
      </dgm:t>
    </dgm:pt>
    <dgm:pt modelId="{4D1DA197-D370-2D4D-832A-B6FCE49AC137}" type="sibTrans" cxnId="{2074848E-86ED-B14D-AC4E-0D6B8034FFA2}">
      <dgm:prSet/>
      <dgm:spPr/>
      <dgm:t>
        <a:bodyPr/>
        <a:lstStyle/>
        <a:p>
          <a:endParaRPr lang="en-US" sz="1800"/>
        </a:p>
      </dgm:t>
    </dgm:pt>
    <dgm:pt modelId="{4C3F4E49-1289-0F4D-AA7E-EDF9B09DE06F}" type="pres">
      <dgm:prSet presAssocID="{16DFDDA6-4EB4-C544-AF4A-A2B970AB4F39}" presName="diagram" presStyleCnt="0">
        <dgm:presLayoutVars>
          <dgm:dir/>
          <dgm:resizeHandles/>
        </dgm:presLayoutVars>
      </dgm:prSet>
      <dgm:spPr/>
    </dgm:pt>
    <dgm:pt modelId="{971A41A5-0533-B344-AD49-E092ED652ED7}" type="pres">
      <dgm:prSet presAssocID="{F8B4C4B0-20E8-1E4E-9ECC-D2656C4CEBC3}" presName="firstNode" presStyleLbl="node1" presStyleIdx="0" presStyleCnt="10">
        <dgm:presLayoutVars>
          <dgm:bulletEnabled val="1"/>
        </dgm:presLayoutVars>
      </dgm:prSet>
      <dgm:spPr/>
    </dgm:pt>
    <dgm:pt modelId="{47CE6A0D-BDB5-6440-AA3E-516DE9A0BE7E}" type="pres">
      <dgm:prSet presAssocID="{028E1439-3B6B-7343-AC03-7ABB0857FECF}" presName="sibTrans" presStyleLbl="sibTrans2D1" presStyleIdx="0" presStyleCnt="9"/>
      <dgm:spPr/>
    </dgm:pt>
    <dgm:pt modelId="{75B35117-3FCD-8A4C-90E6-B9907AC03C53}" type="pres">
      <dgm:prSet presAssocID="{64A6B4E0-76C3-054D-99F9-2B0ACD3DA56B}" presName="middleNode" presStyleCnt="0"/>
      <dgm:spPr/>
    </dgm:pt>
    <dgm:pt modelId="{63241964-5B48-3F49-8291-EA5B3603D916}" type="pres">
      <dgm:prSet presAssocID="{64A6B4E0-76C3-054D-99F9-2B0ACD3DA56B}" presName="padding" presStyleLbl="node1" presStyleIdx="0" presStyleCnt="10"/>
      <dgm:spPr/>
    </dgm:pt>
    <dgm:pt modelId="{FE40A6C2-9D51-7F47-9F81-A67248BAE8DD}" type="pres">
      <dgm:prSet presAssocID="{64A6B4E0-76C3-054D-99F9-2B0ACD3DA56B}" presName="shape" presStyleLbl="node1" presStyleIdx="1" presStyleCnt="10">
        <dgm:presLayoutVars>
          <dgm:bulletEnabled val="1"/>
        </dgm:presLayoutVars>
      </dgm:prSet>
      <dgm:spPr/>
    </dgm:pt>
    <dgm:pt modelId="{21E47982-AD33-894B-B7A9-4F80DF410A57}" type="pres">
      <dgm:prSet presAssocID="{88D969F6-02D3-3B4F-BB2E-62AAE7BB3EEB}" presName="sibTrans" presStyleLbl="sibTrans2D1" presStyleIdx="1" presStyleCnt="9"/>
      <dgm:spPr/>
    </dgm:pt>
    <dgm:pt modelId="{A44398BA-0C4B-0D40-B47A-2C1EC3A92078}" type="pres">
      <dgm:prSet presAssocID="{FDB0DF74-BA3C-A34D-9152-6F58AE1D1FBC}" presName="middleNode" presStyleCnt="0"/>
      <dgm:spPr/>
    </dgm:pt>
    <dgm:pt modelId="{0D75C2C1-B80F-D442-8AA7-2E886ACED879}" type="pres">
      <dgm:prSet presAssocID="{FDB0DF74-BA3C-A34D-9152-6F58AE1D1FBC}" presName="padding" presStyleLbl="node1" presStyleIdx="1" presStyleCnt="10"/>
      <dgm:spPr/>
    </dgm:pt>
    <dgm:pt modelId="{1161AB17-8A83-5F4D-BB69-32282A86754B}" type="pres">
      <dgm:prSet presAssocID="{FDB0DF74-BA3C-A34D-9152-6F58AE1D1FBC}" presName="shape" presStyleLbl="node1" presStyleIdx="2" presStyleCnt="10">
        <dgm:presLayoutVars>
          <dgm:bulletEnabled val="1"/>
        </dgm:presLayoutVars>
      </dgm:prSet>
      <dgm:spPr/>
    </dgm:pt>
    <dgm:pt modelId="{BDBD7092-03FB-3741-8B38-2F6FF9DA443B}" type="pres">
      <dgm:prSet presAssocID="{E9E6D41D-C8C2-3C44-A060-CC6B4C51D079}" presName="sibTrans" presStyleLbl="sibTrans2D1" presStyleIdx="2" presStyleCnt="9"/>
      <dgm:spPr/>
    </dgm:pt>
    <dgm:pt modelId="{808544B8-C799-0044-8960-13B1CC5F0361}" type="pres">
      <dgm:prSet presAssocID="{3823112F-9299-354F-93A2-7633CDF83DBE}" presName="middleNode" presStyleCnt="0"/>
      <dgm:spPr/>
    </dgm:pt>
    <dgm:pt modelId="{CCEECBAA-C50D-1147-8423-67E1CC61F7E5}" type="pres">
      <dgm:prSet presAssocID="{3823112F-9299-354F-93A2-7633CDF83DBE}" presName="padding" presStyleLbl="node1" presStyleIdx="2" presStyleCnt="10"/>
      <dgm:spPr/>
    </dgm:pt>
    <dgm:pt modelId="{005B5E6A-514E-3E4D-949C-E49856440ACC}" type="pres">
      <dgm:prSet presAssocID="{3823112F-9299-354F-93A2-7633CDF83DBE}" presName="shape" presStyleLbl="node1" presStyleIdx="3" presStyleCnt="10">
        <dgm:presLayoutVars>
          <dgm:bulletEnabled val="1"/>
        </dgm:presLayoutVars>
      </dgm:prSet>
      <dgm:spPr/>
    </dgm:pt>
    <dgm:pt modelId="{A27BC5F8-42EA-D14E-B0B1-52E5E4A542AE}" type="pres">
      <dgm:prSet presAssocID="{E592D101-7D0D-564F-9429-FEC31C30971A}" presName="sibTrans" presStyleLbl="sibTrans2D1" presStyleIdx="3" presStyleCnt="9"/>
      <dgm:spPr/>
    </dgm:pt>
    <dgm:pt modelId="{6BB4E5E3-E0C1-0B4F-A3FC-216970FB3B4D}" type="pres">
      <dgm:prSet presAssocID="{25C427CD-A196-454D-8491-AC5114F6CAE1}" presName="middleNode" presStyleCnt="0"/>
      <dgm:spPr/>
    </dgm:pt>
    <dgm:pt modelId="{03DE205C-8FAF-0247-B585-199EA70B7654}" type="pres">
      <dgm:prSet presAssocID="{25C427CD-A196-454D-8491-AC5114F6CAE1}" presName="padding" presStyleLbl="node1" presStyleIdx="3" presStyleCnt="10"/>
      <dgm:spPr/>
    </dgm:pt>
    <dgm:pt modelId="{973BC0D3-2F57-E446-B332-8F6A6B400434}" type="pres">
      <dgm:prSet presAssocID="{25C427CD-A196-454D-8491-AC5114F6CAE1}" presName="shape" presStyleLbl="node1" presStyleIdx="4" presStyleCnt="10">
        <dgm:presLayoutVars>
          <dgm:bulletEnabled val="1"/>
        </dgm:presLayoutVars>
      </dgm:prSet>
      <dgm:spPr/>
    </dgm:pt>
    <dgm:pt modelId="{0931B896-AEDF-9A4D-B1AB-E6730A977BD9}" type="pres">
      <dgm:prSet presAssocID="{62266ABC-6C9D-D942-8BF1-4BE920CE0484}" presName="sibTrans" presStyleLbl="sibTrans2D1" presStyleIdx="4" presStyleCnt="9"/>
      <dgm:spPr/>
    </dgm:pt>
    <dgm:pt modelId="{1E5A15D2-DC01-4D4D-8C7E-80CA2BCA259E}" type="pres">
      <dgm:prSet presAssocID="{0D465AAF-1E0F-D34B-80E9-118B18F4FD2A}" presName="middleNode" presStyleCnt="0"/>
      <dgm:spPr/>
    </dgm:pt>
    <dgm:pt modelId="{5168FEDE-4E5B-8A4F-B1E3-84A791BFB38F}" type="pres">
      <dgm:prSet presAssocID="{0D465AAF-1E0F-D34B-80E9-118B18F4FD2A}" presName="padding" presStyleLbl="node1" presStyleIdx="4" presStyleCnt="10"/>
      <dgm:spPr/>
    </dgm:pt>
    <dgm:pt modelId="{3537F8EB-A9F8-3B40-B33D-DBB86DEA2D2F}" type="pres">
      <dgm:prSet presAssocID="{0D465AAF-1E0F-D34B-80E9-118B18F4FD2A}" presName="shape" presStyleLbl="node1" presStyleIdx="5" presStyleCnt="10">
        <dgm:presLayoutVars>
          <dgm:bulletEnabled val="1"/>
        </dgm:presLayoutVars>
      </dgm:prSet>
      <dgm:spPr/>
    </dgm:pt>
    <dgm:pt modelId="{CFD18A44-0C84-A747-8D52-B754721BA51A}" type="pres">
      <dgm:prSet presAssocID="{CEC70A51-535C-F048-96D4-92E3FF4760C4}" presName="sibTrans" presStyleLbl="sibTrans2D1" presStyleIdx="5" presStyleCnt="9"/>
      <dgm:spPr/>
    </dgm:pt>
    <dgm:pt modelId="{C52BBBA8-8656-CD4E-977D-02C2D9E459F0}" type="pres">
      <dgm:prSet presAssocID="{114E9AA3-364D-7C4D-ADB3-81AB65D42C69}" presName="middleNode" presStyleCnt="0"/>
      <dgm:spPr/>
    </dgm:pt>
    <dgm:pt modelId="{412A59DB-5E0B-F24B-B0BE-37237A8B27F6}" type="pres">
      <dgm:prSet presAssocID="{114E9AA3-364D-7C4D-ADB3-81AB65D42C69}" presName="padding" presStyleLbl="node1" presStyleIdx="5" presStyleCnt="10"/>
      <dgm:spPr/>
    </dgm:pt>
    <dgm:pt modelId="{06A53E9C-B690-E440-AAB3-1CB45BA2CC5B}" type="pres">
      <dgm:prSet presAssocID="{114E9AA3-364D-7C4D-ADB3-81AB65D42C69}" presName="shape" presStyleLbl="node1" presStyleIdx="6" presStyleCnt="10">
        <dgm:presLayoutVars>
          <dgm:bulletEnabled val="1"/>
        </dgm:presLayoutVars>
      </dgm:prSet>
      <dgm:spPr/>
    </dgm:pt>
    <dgm:pt modelId="{C5CBF4AC-05B2-684F-9E0C-D1CACE0F4C4C}" type="pres">
      <dgm:prSet presAssocID="{AA3373E8-2A23-3742-8F4F-BB78E89CCE73}" presName="sibTrans" presStyleLbl="sibTrans2D1" presStyleIdx="6" presStyleCnt="9"/>
      <dgm:spPr/>
    </dgm:pt>
    <dgm:pt modelId="{0C9625E4-6515-A74D-BC9A-797F5A44CE6C}" type="pres">
      <dgm:prSet presAssocID="{530B4ED8-7125-B940-9856-77784DB726CD}" presName="middleNode" presStyleCnt="0"/>
      <dgm:spPr/>
    </dgm:pt>
    <dgm:pt modelId="{0DBAFE1B-9CE8-E34A-B13E-5A6EECFDCA98}" type="pres">
      <dgm:prSet presAssocID="{530B4ED8-7125-B940-9856-77784DB726CD}" presName="padding" presStyleLbl="node1" presStyleIdx="6" presStyleCnt="10"/>
      <dgm:spPr/>
    </dgm:pt>
    <dgm:pt modelId="{D92BE42C-B735-6242-A463-DD6F2DE5A23F}" type="pres">
      <dgm:prSet presAssocID="{530B4ED8-7125-B940-9856-77784DB726CD}" presName="shape" presStyleLbl="node1" presStyleIdx="7" presStyleCnt="10">
        <dgm:presLayoutVars>
          <dgm:bulletEnabled val="1"/>
        </dgm:presLayoutVars>
      </dgm:prSet>
      <dgm:spPr/>
    </dgm:pt>
    <dgm:pt modelId="{DC0B9B37-9C12-D046-84C5-FC4E15D838A5}" type="pres">
      <dgm:prSet presAssocID="{E0414F08-1D1E-A041-9F37-95E310F8E06C}" presName="sibTrans" presStyleLbl="sibTrans2D1" presStyleIdx="7" presStyleCnt="9"/>
      <dgm:spPr/>
    </dgm:pt>
    <dgm:pt modelId="{2F61C8B8-CEAD-254C-ACB3-245858E9983F}" type="pres">
      <dgm:prSet presAssocID="{29EC488C-4C2A-324B-8357-D961501337FD}" presName="middleNode" presStyleCnt="0"/>
      <dgm:spPr/>
    </dgm:pt>
    <dgm:pt modelId="{30A3DDBA-880D-8942-B271-F696FCD79880}" type="pres">
      <dgm:prSet presAssocID="{29EC488C-4C2A-324B-8357-D961501337FD}" presName="padding" presStyleLbl="node1" presStyleIdx="7" presStyleCnt="10"/>
      <dgm:spPr/>
    </dgm:pt>
    <dgm:pt modelId="{47239FED-0039-8841-9294-04A89F7D91C8}" type="pres">
      <dgm:prSet presAssocID="{29EC488C-4C2A-324B-8357-D961501337FD}" presName="shape" presStyleLbl="node1" presStyleIdx="8" presStyleCnt="10">
        <dgm:presLayoutVars>
          <dgm:bulletEnabled val="1"/>
        </dgm:presLayoutVars>
      </dgm:prSet>
      <dgm:spPr/>
    </dgm:pt>
    <dgm:pt modelId="{F0B51F97-7BDB-B54B-973E-B6A677C60FC8}" type="pres">
      <dgm:prSet presAssocID="{19487355-259A-B24E-99C3-C5A0E298554A}" presName="sibTrans" presStyleLbl="sibTrans2D1" presStyleIdx="8" presStyleCnt="9"/>
      <dgm:spPr/>
    </dgm:pt>
    <dgm:pt modelId="{068A21E9-80AD-5C4C-A3D5-7E16221A39A2}" type="pres">
      <dgm:prSet presAssocID="{6065947C-B8E2-5645-877C-0E2A3127093A}" presName="lastNode" presStyleLbl="node1" presStyleIdx="9" presStyleCnt="10">
        <dgm:presLayoutVars>
          <dgm:bulletEnabled val="1"/>
        </dgm:presLayoutVars>
      </dgm:prSet>
      <dgm:spPr/>
    </dgm:pt>
  </dgm:ptLst>
  <dgm:cxnLst>
    <dgm:cxn modelId="{20A16310-47B3-3741-9EDA-5A7E2C9EFBC0}" type="presOf" srcId="{E592D101-7D0D-564F-9429-FEC31C30971A}" destId="{A27BC5F8-42EA-D14E-B0B1-52E5E4A542AE}" srcOrd="0" destOrd="0" presId="urn:microsoft.com/office/officeart/2005/8/layout/bProcess2"/>
    <dgm:cxn modelId="{EC70F51B-8395-AE4A-8C9D-DF4E66043701}" type="presOf" srcId="{29EC488C-4C2A-324B-8357-D961501337FD}" destId="{47239FED-0039-8841-9294-04A89F7D91C8}" srcOrd="0" destOrd="0" presId="urn:microsoft.com/office/officeart/2005/8/layout/bProcess2"/>
    <dgm:cxn modelId="{9197FD1B-C4E8-5C40-B740-B4E66F6832FD}" type="presOf" srcId="{19487355-259A-B24E-99C3-C5A0E298554A}" destId="{F0B51F97-7BDB-B54B-973E-B6A677C60FC8}" srcOrd="0" destOrd="0" presId="urn:microsoft.com/office/officeart/2005/8/layout/bProcess2"/>
    <dgm:cxn modelId="{23FA2A1D-7E68-C541-BA26-0BEF1E71F56D}" srcId="{16DFDDA6-4EB4-C544-AF4A-A2B970AB4F39}" destId="{F8B4C4B0-20E8-1E4E-9ECC-D2656C4CEBC3}" srcOrd="0" destOrd="0" parTransId="{F54D709D-B221-AD42-B836-C443BBB3C917}" sibTransId="{028E1439-3B6B-7343-AC03-7ABB0857FECF}"/>
    <dgm:cxn modelId="{0338BB1D-7E16-764E-A239-4B379E07E8BC}" type="presOf" srcId="{3823112F-9299-354F-93A2-7633CDF83DBE}" destId="{005B5E6A-514E-3E4D-949C-E49856440ACC}" srcOrd="0" destOrd="0" presId="urn:microsoft.com/office/officeart/2005/8/layout/bProcess2"/>
    <dgm:cxn modelId="{F6495D21-6396-064A-9901-C577D2B0D39D}" type="presOf" srcId="{16DFDDA6-4EB4-C544-AF4A-A2B970AB4F39}" destId="{4C3F4E49-1289-0F4D-AA7E-EDF9B09DE06F}" srcOrd="0" destOrd="0" presId="urn:microsoft.com/office/officeart/2005/8/layout/bProcess2"/>
    <dgm:cxn modelId="{2C7F3922-F6A1-1E46-B675-B2AB5593DE22}" srcId="{16DFDDA6-4EB4-C544-AF4A-A2B970AB4F39}" destId="{3823112F-9299-354F-93A2-7633CDF83DBE}" srcOrd="3" destOrd="0" parTransId="{85E47450-27FD-4B44-82E5-2A24D87E8AD1}" sibTransId="{E592D101-7D0D-564F-9429-FEC31C30971A}"/>
    <dgm:cxn modelId="{2E282D2C-227B-8346-BC4B-0DE497EFE5C6}" type="presOf" srcId="{62266ABC-6C9D-D942-8BF1-4BE920CE0484}" destId="{0931B896-AEDF-9A4D-B1AB-E6730A977BD9}" srcOrd="0" destOrd="0" presId="urn:microsoft.com/office/officeart/2005/8/layout/bProcess2"/>
    <dgm:cxn modelId="{C6CEB231-4FD1-9543-8295-EE5B2B58DBD2}" type="presOf" srcId="{88D969F6-02D3-3B4F-BB2E-62AAE7BB3EEB}" destId="{21E47982-AD33-894B-B7A9-4F80DF410A57}" srcOrd="0" destOrd="0" presId="urn:microsoft.com/office/officeart/2005/8/layout/bProcess2"/>
    <dgm:cxn modelId="{7927C63B-C267-E74C-9811-C07457C9E210}" type="presOf" srcId="{F8B4C4B0-20E8-1E4E-9ECC-D2656C4CEBC3}" destId="{971A41A5-0533-B344-AD49-E092ED652ED7}" srcOrd="0" destOrd="0" presId="urn:microsoft.com/office/officeart/2005/8/layout/bProcess2"/>
    <dgm:cxn modelId="{F1973857-3AC3-FA40-973A-A6AAF8062F6D}" type="presOf" srcId="{FDB0DF74-BA3C-A34D-9152-6F58AE1D1FBC}" destId="{1161AB17-8A83-5F4D-BB69-32282A86754B}" srcOrd="0" destOrd="0" presId="urn:microsoft.com/office/officeart/2005/8/layout/bProcess2"/>
    <dgm:cxn modelId="{6328365B-3026-0845-96EE-24E24F6A174D}" srcId="{16DFDDA6-4EB4-C544-AF4A-A2B970AB4F39}" destId="{FDB0DF74-BA3C-A34D-9152-6F58AE1D1FBC}" srcOrd="2" destOrd="0" parTransId="{918F3CCD-A5C7-1F40-AF69-B367986AC934}" sibTransId="{E9E6D41D-C8C2-3C44-A060-CC6B4C51D079}"/>
    <dgm:cxn modelId="{5A168B62-293A-284E-91E7-4D073C0E1707}" type="presOf" srcId="{CEC70A51-535C-F048-96D4-92E3FF4760C4}" destId="{CFD18A44-0C84-A747-8D52-B754721BA51A}" srcOrd="0" destOrd="0" presId="urn:microsoft.com/office/officeart/2005/8/layout/bProcess2"/>
    <dgm:cxn modelId="{9650C06E-3A05-574E-985C-8390EDF421E4}" type="presOf" srcId="{E0414F08-1D1E-A041-9F37-95E310F8E06C}" destId="{DC0B9B37-9C12-D046-84C5-FC4E15D838A5}" srcOrd="0" destOrd="0" presId="urn:microsoft.com/office/officeart/2005/8/layout/bProcess2"/>
    <dgm:cxn modelId="{A472FE88-24B5-4A4A-ADB3-181E9ADC65A6}" srcId="{16DFDDA6-4EB4-C544-AF4A-A2B970AB4F39}" destId="{0D465AAF-1E0F-D34B-80E9-118B18F4FD2A}" srcOrd="5" destOrd="0" parTransId="{E86F01E2-B311-784E-86C9-C5FD56950A62}" sibTransId="{CEC70A51-535C-F048-96D4-92E3FF4760C4}"/>
    <dgm:cxn modelId="{A707F88C-462C-3F40-B31E-E16C4B70BF41}" srcId="{16DFDDA6-4EB4-C544-AF4A-A2B970AB4F39}" destId="{530B4ED8-7125-B940-9856-77784DB726CD}" srcOrd="7" destOrd="0" parTransId="{1AB6CB29-3991-C74A-ADEA-A2983C992AA8}" sibTransId="{E0414F08-1D1E-A041-9F37-95E310F8E06C}"/>
    <dgm:cxn modelId="{2074848E-86ED-B14D-AC4E-0D6B8034FFA2}" srcId="{16DFDDA6-4EB4-C544-AF4A-A2B970AB4F39}" destId="{6065947C-B8E2-5645-877C-0E2A3127093A}" srcOrd="9" destOrd="0" parTransId="{B854ABA7-E863-D442-A6D4-0BB555E51015}" sibTransId="{4D1DA197-D370-2D4D-832A-B6FCE49AC137}"/>
    <dgm:cxn modelId="{0044EF95-6B9B-264B-8C05-9A54C92B9022}" type="presOf" srcId="{25C427CD-A196-454D-8491-AC5114F6CAE1}" destId="{973BC0D3-2F57-E446-B332-8F6A6B400434}" srcOrd="0" destOrd="0" presId="urn:microsoft.com/office/officeart/2005/8/layout/bProcess2"/>
    <dgm:cxn modelId="{92F7E49B-615D-734B-B70A-F8DBB3D321AF}" srcId="{16DFDDA6-4EB4-C544-AF4A-A2B970AB4F39}" destId="{64A6B4E0-76C3-054D-99F9-2B0ACD3DA56B}" srcOrd="1" destOrd="0" parTransId="{596EB709-8390-1E43-8CF4-C1492CD4633C}" sibTransId="{88D969F6-02D3-3B4F-BB2E-62AAE7BB3EEB}"/>
    <dgm:cxn modelId="{164B8D9E-6B45-B448-A312-DBD3AF4FA15C}" type="presOf" srcId="{530B4ED8-7125-B940-9856-77784DB726CD}" destId="{D92BE42C-B735-6242-A463-DD6F2DE5A23F}" srcOrd="0" destOrd="0" presId="urn:microsoft.com/office/officeart/2005/8/layout/bProcess2"/>
    <dgm:cxn modelId="{CC4D83A3-B0E9-054E-81A6-0E90C4547011}" srcId="{16DFDDA6-4EB4-C544-AF4A-A2B970AB4F39}" destId="{114E9AA3-364D-7C4D-ADB3-81AB65D42C69}" srcOrd="6" destOrd="0" parTransId="{978C4BC0-664F-F741-A4F6-4CCE66EBBAEF}" sibTransId="{AA3373E8-2A23-3742-8F4F-BB78E89CCE73}"/>
    <dgm:cxn modelId="{F5F175B7-9BA3-6343-94EA-885815EACDAC}" type="presOf" srcId="{028E1439-3B6B-7343-AC03-7ABB0857FECF}" destId="{47CE6A0D-BDB5-6440-AA3E-516DE9A0BE7E}" srcOrd="0" destOrd="0" presId="urn:microsoft.com/office/officeart/2005/8/layout/bProcess2"/>
    <dgm:cxn modelId="{F405C2C3-1E71-5F4A-9FF5-1271EE600AAC}" srcId="{16DFDDA6-4EB4-C544-AF4A-A2B970AB4F39}" destId="{25C427CD-A196-454D-8491-AC5114F6CAE1}" srcOrd="4" destOrd="0" parTransId="{9B393C34-1E35-2E41-92C2-86B840443924}" sibTransId="{62266ABC-6C9D-D942-8BF1-4BE920CE0484}"/>
    <dgm:cxn modelId="{481A31C9-29A9-DD4E-BA7F-4206F6C3AEAB}" type="presOf" srcId="{AA3373E8-2A23-3742-8F4F-BB78E89CCE73}" destId="{C5CBF4AC-05B2-684F-9E0C-D1CACE0F4C4C}" srcOrd="0" destOrd="0" presId="urn:microsoft.com/office/officeart/2005/8/layout/bProcess2"/>
    <dgm:cxn modelId="{A7D229D0-A230-374A-83AB-3ED74564C3AE}" type="presOf" srcId="{64A6B4E0-76C3-054D-99F9-2B0ACD3DA56B}" destId="{FE40A6C2-9D51-7F47-9F81-A67248BAE8DD}" srcOrd="0" destOrd="0" presId="urn:microsoft.com/office/officeart/2005/8/layout/bProcess2"/>
    <dgm:cxn modelId="{58B2E7DE-ABA2-F241-B162-56EA2D5651A4}" type="presOf" srcId="{0D465AAF-1E0F-D34B-80E9-118B18F4FD2A}" destId="{3537F8EB-A9F8-3B40-B33D-DBB86DEA2D2F}" srcOrd="0" destOrd="0" presId="urn:microsoft.com/office/officeart/2005/8/layout/bProcess2"/>
    <dgm:cxn modelId="{6637FAE2-BAE0-3048-8D2F-34B5994F7321}" srcId="{16DFDDA6-4EB4-C544-AF4A-A2B970AB4F39}" destId="{29EC488C-4C2A-324B-8357-D961501337FD}" srcOrd="8" destOrd="0" parTransId="{FC8535F6-6B69-344A-8CE0-6C5D3FC7F4FE}" sibTransId="{19487355-259A-B24E-99C3-C5A0E298554A}"/>
    <dgm:cxn modelId="{9D30B1EC-85DB-0247-ACEE-94CFB79EBAA6}" type="presOf" srcId="{114E9AA3-364D-7C4D-ADB3-81AB65D42C69}" destId="{06A53E9C-B690-E440-AAB3-1CB45BA2CC5B}" srcOrd="0" destOrd="0" presId="urn:microsoft.com/office/officeart/2005/8/layout/bProcess2"/>
    <dgm:cxn modelId="{8E3837ED-86FC-2D49-8925-A28508F616CB}" type="presOf" srcId="{6065947C-B8E2-5645-877C-0E2A3127093A}" destId="{068A21E9-80AD-5C4C-A3D5-7E16221A39A2}" srcOrd="0" destOrd="0" presId="urn:microsoft.com/office/officeart/2005/8/layout/bProcess2"/>
    <dgm:cxn modelId="{6029DAF6-7F87-554C-9CCB-2A35B44D0C23}" type="presOf" srcId="{E9E6D41D-C8C2-3C44-A060-CC6B4C51D079}" destId="{BDBD7092-03FB-3741-8B38-2F6FF9DA443B}" srcOrd="0" destOrd="0" presId="urn:microsoft.com/office/officeart/2005/8/layout/bProcess2"/>
    <dgm:cxn modelId="{45DE3B0F-843D-5040-A398-440FFE2C8642}" type="presParOf" srcId="{4C3F4E49-1289-0F4D-AA7E-EDF9B09DE06F}" destId="{971A41A5-0533-B344-AD49-E092ED652ED7}" srcOrd="0" destOrd="0" presId="urn:microsoft.com/office/officeart/2005/8/layout/bProcess2"/>
    <dgm:cxn modelId="{90F35343-E6AB-074B-8564-B5889CF232D1}" type="presParOf" srcId="{4C3F4E49-1289-0F4D-AA7E-EDF9B09DE06F}" destId="{47CE6A0D-BDB5-6440-AA3E-516DE9A0BE7E}" srcOrd="1" destOrd="0" presId="urn:microsoft.com/office/officeart/2005/8/layout/bProcess2"/>
    <dgm:cxn modelId="{8B990C91-1F61-9747-A9CC-E051B4004B1A}" type="presParOf" srcId="{4C3F4E49-1289-0F4D-AA7E-EDF9B09DE06F}" destId="{75B35117-3FCD-8A4C-90E6-B9907AC03C53}" srcOrd="2" destOrd="0" presId="urn:microsoft.com/office/officeart/2005/8/layout/bProcess2"/>
    <dgm:cxn modelId="{9770B64E-AA03-434A-B2F7-33E3E9E6B538}" type="presParOf" srcId="{75B35117-3FCD-8A4C-90E6-B9907AC03C53}" destId="{63241964-5B48-3F49-8291-EA5B3603D916}" srcOrd="0" destOrd="0" presId="urn:microsoft.com/office/officeart/2005/8/layout/bProcess2"/>
    <dgm:cxn modelId="{10748D47-6FC4-B64B-BCC7-539095EA05D2}" type="presParOf" srcId="{75B35117-3FCD-8A4C-90E6-B9907AC03C53}" destId="{FE40A6C2-9D51-7F47-9F81-A67248BAE8DD}" srcOrd="1" destOrd="0" presId="urn:microsoft.com/office/officeart/2005/8/layout/bProcess2"/>
    <dgm:cxn modelId="{8BC1CE34-6EE7-DE47-9525-4099A6DD42E7}" type="presParOf" srcId="{4C3F4E49-1289-0F4D-AA7E-EDF9B09DE06F}" destId="{21E47982-AD33-894B-B7A9-4F80DF410A57}" srcOrd="3" destOrd="0" presId="urn:microsoft.com/office/officeart/2005/8/layout/bProcess2"/>
    <dgm:cxn modelId="{84BD7624-409A-4B43-AC58-3AB523DF811C}" type="presParOf" srcId="{4C3F4E49-1289-0F4D-AA7E-EDF9B09DE06F}" destId="{A44398BA-0C4B-0D40-B47A-2C1EC3A92078}" srcOrd="4" destOrd="0" presId="urn:microsoft.com/office/officeart/2005/8/layout/bProcess2"/>
    <dgm:cxn modelId="{492C58B1-0ABF-FB41-85ED-7DE7C77D5D2F}" type="presParOf" srcId="{A44398BA-0C4B-0D40-B47A-2C1EC3A92078}" destId="{0D75C2C1-B80F-D442-8AA7-2E886ACED879}" srcOrd="0" destOrd="0" presId="urn:microsoft.com/office/officeart/2005/8/layout/bProcess2"/>
    <dgm:cxn modelId="{89C379BF-757F-AB48-97FB-E1B6CF064549}" type="presParOf" srcId="{A44398BA-0C4B-0D40-B47A-2C1EC3A92078}" destId="{1161AB17-8A83-5F4D-BB69-32282A86754B}" srcOrd="1" destOrd="0" presId="urn:microsoft.com/office/officeart/2005/8/layout/bProcess2"/>
    <dgm:cxn modelId="{4A56EF3E-DA36-6443-9900-AB9B38DAC1A1}" type="presParOf" srcId="{4C3F4E49-1289-0F4D-AA7E-EDF9B09DE06F}" destId="{BDBD7092-03FB-3741-8B38-2F6FF9DA443B}" srcOrd="5" destOrd="0" presId="urn:microsoft.com/office/officeart/2005/8/layout/bProcess2"/>
    <dgm:cxn modelId="{074C0DD6-792E-0146-8040-61CC76691C8C}" type="presParOf" srcId="{4C3F4E49-1289-0F4D-AA7E-EDF9B09DE06F}" destId="{808544B8-C799-0044-8960-13B1CC5F0361}" srcOrd="6" destOrd="0" presId="urn:microsoft.com/office/officeart/2005/8/layout/bProcess2"/>
    <dgm:cxn modelId="{BCC49F4E-7749-E241-9BEB-4ECAA4CE46D6}" type="presParOf" srcId="{808544B8-C799-0044-8960-13B1CC5F0361}" destId="{CCEECBAA-C50D-1147-8423-67E1CC61F7E5}" srcOrd="0" destOrd="0" presId="urn:microsoft.com/office/officeart/2005/8/layout/bProcess2"/>
    <dgm:cxn modelId="{B5800264-557F-4D4E-9EBE-08DB3866F026}" type="presParOf" srcId="{808544B8-C799-0044-8960-13B1CC5F0361}" destId="{005B5E6A-514E-3E4D-949C-E49856440ACC}" srcOrd="1" destOrd="0" presId="urn:microsoft.com/office/officeart/2005/8/layout/bProcess2"/>
    <dgm:cxn modelId="{3DB376A4-0ED3-8643-93BE-C5B71479541A}" type="presParOf" srcId="{4C3F4E49-1289-0F4D-AA7E-EDF9B09DE06F}" destId="{A27BC5F8-42EA-D14E-B0B1-52E5E4A542AE}" srcOrd="7" destOrd="0" presId="urn:microsoft.com/office/officeart/2005/8/layout/bProcess2"/>
    <dgm:cxn modelId="{B3E79B55-BD2A-284F-8F40-BFB34364CE22}" type="presParOf" srcId="{4C3F4E49-1289-0F4D-AA7E-EDF9B09DE06F}" destId="{6BB4E5E3-E0C1-0B4F-A3FC-216970FB3B4D}" srcOrd="8" destOrd="0" presId="urn:microsoft.com/office/officeart/2005/8/layout/bProcess2"/>
    <dgm:cxn modelId="{FB46D81C-EB88-354A-88D2-C47AC7C03828}" type="presParOf" srcId="{6BB4E5E3-E0C1-0B4F-A3FC-216970FB3B4D}" destId="{03DE205C-8FAF-0247-B585-199EA70B7654}" srcOrd="0" destOrd="0" presId="urn:microsoft.com/office/officeart/2005/8/layout/bProcess2"/>
    <dgm:cxn modelId="{584F06D1-8C07-A041-AC48-717629630989}" type="presParOf" srcId="{6BB4E5E3-E0C1-0B4F-A3FC-216970FB3B4D}" destId="{973BC0D3-2F57-E446-B332-8F6A6B400434}" srcOrd="1" destOrd="0" presId="urn:microsoft.com/office/officeart/2005/8/layout/bProcess2"/>
    <dgm:cxn modelId="{F629F2BB-3818-2B49-AC1B-744EBA88B4F9}" type="presParOf" srcId="{4C3F4E49-1289-0F4D-AA7E-EDF9B09DE06F}" destId="{0931B896-AEDF-9A4D-B1AB-E6730A977BD9}" srcOrd="9" destOrd="0" presId="urn:microsoft.com/office/officeart/2005/8/layout/bProcess2"/>
    <dgm:cxn modelId="{61BCC373-7C72-574B-A7F2-1B1EFF662FEE}" type="presParOf" srcId="{4C3F4E49-1289-0F4D-AA7E-EDF9B09DE06F}" destId="{1E5A15D2-DC01-4D4D-8C7E-80CA2BCA259E}" srcOrd="10" destOrd="0" presId="urn:microsoft.com/office/officeart/2005/8/layout/bProcess2"/>
    <dgm:cxn modelId="{557E25BC-AFF5-C444-82AF-BAFBC8453BAA}" type="presParOf" srcId="{1E5A15D2-DC01-4D4D-8C7E-80CA2BCA259E}" destId="{5168FEDE-4E5B-8A4F-B1E3-84A791BFB38F}" srcOrd="0" destOrd="0" presId="urn:microsoft.com/office/officeart/2005/8/layout/bProcess2"/>
    <dgm:cxn modelId="{8C3C4F8F-D791-AE4A-A653-7A4E9D04AD23}" type="presParOf" srcId="{1E5A15D2-DC01-4D4D-8C7E-80CA2BCA259E}" destId="{3537F8EB-A9F8-3B40-B33D-DBB86DEA2D2F}" srcOrd="1" destOrd="0" presId="urn:microsoft.com/office/officeart/2005/8/layout/bProcess2"/>
    <dgm:cxn modelId="{65A49541-CE15-3C47-A04B-A7153949F988}" type="presParOf" srcId="{4C3F4E49-1289-0F4D-AA7E-EDF9B09DE06F}" destId="{CFD18A44-0C84-A747-8D52-B754721BA51A}" srcOrd="11" destOrd="0" presId="urn:microsoft.com/office/officeart/2005/8/layout/bProcess2"/>
    <dgm:cxn modelId="{E925D117-DA1C-FA40-B5FE-74837A803A7C}" type="presParOf" srcId="{4C3F4E49-1289-0F4D-AA7E-EDF9B09DE06F}" destId="{C52BBBA8-8656-CD4E-977D-02C2D9E459F0}" srcOrd="12" destOrd="0" presId="urn:microsoft.com/office/officeart/2005/8/layout/bProcess2"/>
    <dgm:cxn modelId="{23BB3FAC-B791-7C4D-AF73-474CCE615DAC}" type="presParOf" srcId="{C52BBBA8-8656-CD4E-977D-02C2D9E459F0}" destId="{412A59DB-5E0B-F24B-B0BE-37237A8B27F6}" srcOrd="0" destOrd="0" presId="urn:microsoft.com/office/officeart/2005/8/layout/bProcess2"/>
    <dgm:cxn modelId="{9B8AC51F-F5C9-5843-9024-48B91291AF68}" type="presParOf" srcId="{C52BBBA8-8656-CD4E-977D-02C2D9E459F0}" destId="{06A53E9C-B690-E440-AAB3-1CB45BA2CC5B}" srcOrd="1" destOrd="0" presId="urn:microsoft.com/office/officeart/2005/8/layout/bProcess2"/>
    <dgm:cxn modelId="{8609C458-8B90-FE49-80A6-58C402D22C11}" type="presParOf" srcId="{4C3F4E49-1289-0F4D-AA7E-EDF9B09DE06F}" destId="{C5CBF4AC-05B2-684F-9E0C-D1CACE0F4C4C}" srcOrd="13" destOrd="0" presId="urn:microsoft.com/office/officeart/2005/8/layout/bProcess2"/>
    <dgm:cxn modelId="{0CD57150-2E2C-8A48-8B58-260C5C40B853}" type="presParOf" srcId="{4C3F4E49-1289-0F4D-AA7E-EDF9B09DE06F}" destId="{0C9625E4-6515-A74D-BC9A-797F5A44CE6C}" srcOrd="14" destOrd="0" presId="urn:microsoft.com/office/officeart/2005/8/layout/bProcess2"/>
    <dgm:cxn modelId="{9FCFAC61-809C-4D4F-996F-934A0E10D8D7}" type="presParOf" srcId="{0C9625E4-6515-A74D-BC9A-797F5A44CE6C}" destId="{0DBAFE1B-9CE8-E34A-B13E-5A6EECFDCA98}" srcOrd="0" destOrd="0" presId="urn:microsoft.com/office/officeart/2005/8/layout/bProcess2"/>
    <dgm:cxn modelId="{9196DA2A-1AC7-5548-A405-20E48634FBF9}" type="presParOf" srcId="{0C9625E4-6515-A74D-BC9A-797F5A44CE6C}" destId="{D92BE42C-B735-6242-A463-DD6F2DE5A23F}" srcOrd="1" destOrd="0" presId="urn:microsoft.com/office/officeart/2005/8/layout/bProcess2"/>
    <dgm:cxn modelId="{427C3CDD-EF9B-1A44-AB88-EC71DD242814}" type="presParOf" srcId="{4C3F4E49-1289-0F4D-AA7E-EDF9B09DE06F}" destId="{DC0B9B37-9C12-D046-84C5-FC4E15D838A5}" srcOrd="15" destOrd="0" presId="urn:microsoft.com/office/officeart/2005/8/layout/bProcess2"/>
    <dgm:cxn modelId="{90201B12-EB65-8346-A116-744DC550E0AA}" type="presParOf" srcId="{4C3F4E49-1289-0F4D-AA7E-EDF9B09DE06F}" destId="{2F61C8B8-CEAD-254C-ACB3-245858E9983F}" srcOrd="16" destOrd="0" presId="urn:microsoft.com/office/officeart/2005/8/layout/bProcess2"/>
    <dgm:cxn modelId="{BD9E87B9-74F9-B344-A2E5-28AB4D76421C}" type="presParOf" srcId="{2F61C8B8-CEAD-254C-ACB3-245858E9983F}" destId="{30A3DDBA-880D-8942-B271-F696FCD79880}" srcOrd="0" destOrd="0" presId="urn:microsoft.com/office/officeart/2005/8/layout/bProcess2"/>
    <dgm:cxn modelId="{02D39365-470E-8541-9862-DE0D26307592}" type="presParOf" srcId="{2F61C8B8-CEAD-254C-ACB3-245858E9983F}" destId="{47239FED-0039-8841-9294-04A89F7D91C8}" srcOrd="1" destOrd="0" presId="urn:microsoft.com/office/officeart/2005/8/layout/bProcess2"/>
    <dgm:cxn modelId="{C88879F9-9652-C848-A38B-3844336541CC}" type="presParOf" srcId="{4C3F4E49-1289-0F4D-AA7E-EDF9B09DE06F}" destId="{F0B51F97-7BDB-B54B-973E-B6A677C60FC8}" srcOrd="17" destOrd="0" presId="urn:microsoft.com/office/officeart/2005/8/layout/bProcess2"/>
    <dgm:cxn modelId="{BACC45F3-9A0E-5445-A33F-124D7FF191C2}" type="presParOf" srcId="{4C3F4E49-1289-0F4D-AA7E-EDF9B09DE06F}" destId="{068A21E9-80AD-5C4C-A3D5-7E16221A39A2}" srcOrd="18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534DB6-2BCB-9543-9EC1-605FE013EBB1}" type="doc">
      <dgm:prSet loTypeId="urn:microsoft.com/office/officeart/2005/8/layout/matrix3" loCatId="" qsTypeId="urn:microsoft.com/office/officeart/2005/8/quickstyle/simple1" qsCatId="simple" csTypeId="urn:microsoft.com/office/officeart/2005/8/colors/accent6_3" csCatId="accent6" phldr="1"/>
      <dgm:spPr/>
    </dgm:pt>
    <dgm:pt modelId="{BD69DF72-A934-D045-BF05-09461ABE1960}">
      <dgm:prSet phldrT="[Text]"/>
      <dgm:spPr/>
      <dgm:t>
        <a:bodyPr/>
        <a:lstStyle/>
        <a:p>
          <a:r>
            <a:rPr lang="en-US" dirty="0">
              <a:ln>
                <a:noFill/>
              </a:ln>
            </a:rPr>
            <a:t>Low efficiency</a:t>
          </a:r>
        </a:p>
      </dgm:t>
    </dgm:pt>
    <dgm:pt modelId="{2AA3D99E-49C8-6C45-8657-89FD4DECDAEE}" type="parTrans" cxnId="{6F74288C-DE84-F646-A3F4-A1F14D72B7C5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1614321E-752A-EB46-B81D-6C49EE155BB9}" type="sibTrans" cxnId="{6F74288C-DE84-F646-A3F4-A1F14D72B7C5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87CB15D3-57E7-6349-8EB9-56F64D05F462}">
      <dgm:prSet phldrT="[Text]"/>
      <dgm:spPr/>
      <dgm:t>
        <a:bodyPr/>
        <a:lstStyle/>
        <a:p>
          <a:r>
            <a:rPr lang="en-US" dirty="0">
              <a:ln>
                <a:noFill/>
              </a:ln>
            </a:rPr>
            <a:t>Not Weather resistant</a:t>
          </a:r>
        </a:p>
      </dgm:t>
    </dgm:pt>
    <dgm:pt modelId="{829174B3-9984-3045-BF22-6EF8B88C6EFB}" type="parTrans" cxnId="{3DEE7708-72E5-644F-9BA2-B4AD60629864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968752DD-834F-0E45-89DF-9374BC327729}" type="sibTrans" cxnId="{3DEE7708-72E5-644F-9BA2-B4AD60629864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82B78D28-4356-524A-89C4-79FC656C1869}">
      <dgm:prSet phldrT="[Text]"/>
      <dgm:spPr/>
      <dgm:t>
        <a:bodyPr/>
        <a:lstStyle/>
        <a:p>
          <a:r>
            <a:rPr lang="en-US" dirty="0">
              <a:ln>
                <a:noFill/>
              </a:ln>
            </a:rPr>
            <a:t>Availability of Indium</a:t>
          </a:r>
        </a:p>
      </dgm:t>
    </dgm:pt>
    <dgm:pt modelId="{66921E9C-F333-B94C-AC9C-2A5A7AF92F69}" type="parTrans" cxnId="{761586C7-8A07-1E4E-9F6E-51395117B86D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B9BCA70F-783A-5A47-9039-2FB0D69FB132}" type="sibTrans" cxnId="{761586C7-8A07-1E4E-9F6E-51395117B86D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57586754-EDCF-4442-8441-44583E2779D0}">
      <dgm:prSet phldrT="[Text]"/>
      <dgm:spPr/>
      <dgm:t>
        <a:bodyPr/>
        <a:lstStyle/>
        <a:p>
          <a:r>
            <a:rPr lang="en-US" dirty="0">
              <a:ln>
                <a:noFill/>
              </a:ln>
            </a:rPr>
            <a:t>Primitive Technology</a:t>
          </a:r>
        </a:p>
      </dgm:t>
    </dgm:pt>
    <dgm:pt modelId="{99D874C9-1E5C-0341-8B01-7F2FB32D4E20}" type="parTrans" cxnId="{2443051A-1EFD-484E-A8B1-860A96EA1888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063177A8-C79D-7449-AB22-CE1D908CC9B7}" type="sibTrans" cxnId="{2443051A-1EFD-484E-A8B1-860A96EA1888}">
      <dgm:prSet/>
      <dgm:spPr/>
      <dgm:t>
        <a:bodyPr/>
        <a:lstStyle/>
        <a:p>
          <a:endParaRPr lang="en-US">
            <a:ln>
              <a:noFill/>
            </a:ln>
          </a:endParaRPr>
        </a:p>
      </dgm:t>
    </dgm:pt>
    <dgm:pt modelId="{DAE39D18-E80D-8643-BE3C-C5952581FBA1}" type="pres">
      <dgm:prSet presAssocID="{9B534DB6-2BCB-9543-9EC1-605FE013EBB1}" presName="matrix" presStyleCnt="0">
        <dgm:presLayoutVars>
          <dgm:chMax val="1"/>
          <dgm:dir/>
          <dgm:resizeHandles val="exact"/>
        </dgm:presLayoutVars>
      </dgm:prSet>
      <dgm:spPr/>
    </dgm:pt>
    <dgm:pt modelId="{BD953715-72B6-9446-A268-0B8DC947E49A}" type="pres">
      <dgm:prSet presAssocID="{9B534DB6-2BCB-9543-9EC1-605FE013EBB1}" presName="diamond" presStyleLbl="bgShp" presStyleIdx="0" presStyleCnt="1"/>
      <dgm:spPr/>
    </dgm:pt>
    <dgm:pt modelId="{5FB0FCC0-0B37-2540-940A-9F336E3CB7E6}" type="pres">
      <dgm:prSet presAssocID="{9B534DB6-2BCB-9543-9EC1-605FE013EBB1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339B619-9F83-8C42-B515-6D73EDD36CFB}" type="pres">
      <dgm:prSet presAssocID="{9B534DB6-2BCB-9543-9EC1-605FE013EBB1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81C3F10-5DF1-0D4F-94D8-CCC3A3B1FBBA}" type="pres">
      <dgm:prSet presAssocID="{9B534DB6-2BCB-9543-9EC1-605FE013EBB1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932E1E5-9752-5447-9533-C9EBC4EE87CF}" type="pres">
      <dgm:prSet presAssocID="{9B534DB6-2BCB-9543-9EC1-605FE013EBB1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3DEE7708-72E5-644F-9BA2-B4AD60629864}" srcId="{9B534DB6-2BCB-9543-9EC1-605FE013EBB1}" destId="{87CB15D3-57E7-6349-8EB9-56F64D05F462}" srcOrd="1" destOrd="0" parTransId="{829174B3-9984-3045-BF22-6EF8B88C6EFB}" sibTransId="{968752DD-834F-0E45-89DF-9374BC327729}"/>
    <dgm:cxn modelId="{2443051A-1EFD-484E-A8B1-860A96EA1888}" srcId="{9B534DB6-2BCB-9543-9EC1-605FE013EBB1}" destId="{57586754-EDCF-4442-8441-44583E2779D0}" srcOrd="3" destOrd="0" parTransId="{99D874C9-1E5C-0341-8B01-7F2FB32D4E20}" sibTransId="{063177A8-C79D-7449-AB22-CE1D908CC9B7}"/>
    <dgm:cxn modelId="{AB55B835-54B2-8C48-AFE9-B07DA96927FF}" type="presOf" srcId="{9B534DB6-2BCB-9543-9EC1-605FE013EBB1}" destId="{DAE39D18-E80D-8643-BE3C-C5952581FBA1}" srcOrd="0" destOrd="0" presId="urn:microsoft.com/office/officeart/2005/8/layout/matrix3"/>
    <dgm:cxn modelId="{9E658644-22E9-B149-B5B6-B23DEB995D9D}" type="presOf" srcId="{87CB15D3-57E7-6349-8EB9-56F64D05F462}" destId="{F339B619-9F83-8C42-B515-6D73EDD36CFB}" srcOrd="0" destOrd="0" presId="urn:microsoft.com/office/officeart/2005/8/layout/matrix3"/>
    <dgm:cxn modelId="{B941567E-4616-614D-BF7F-440FF61C412C}" type="presOf" srcId="{BD69DF72-A934-D045-BF05-09461ABE1960}" destId="{5FB0FCC0-0B37-2540-940A-9F336E3CB7E6}" srcOrd="0" destOrd="0" presId="urn:microsoft.com/office/officeart/2005/8/layout/matrix3"/>
    <dgm:cxn modelId="{6F74288C-DE84-F646-A3F4-A1F14D72B7C5}" srcId="{9B534DB6-2BCB-9543-9EC1-605FE013EBB1}" destId="{BD69DF72-A934-D045-BF05-09461ABE1960}" srcOrd="0" destOrd="0" parTransId="{2AA3D99E-49C8-6C45-8657-89FD4DECDAEE}" sibTransId="{1614321E-752A-EB46-B81D-6C49EE155BB9}"/>
    <dgm:cxn modelId="{FF830BBE-1EE2-4D43-83AA-26DBF0163ED8}" type="presOf" srcId="{57586754-EDCF-4442-8441-44583E2779D0}" destId="{7932E1E5-9752-5447-9533-C9EBC4EE87CF}" srcOrd="0" destOrd="0" presId="urn:microsoft.com/office/officeart/2005/8/layout/matrix3"/>
    <dgm:cxn modelId="{761586C7-8A07-1E4E-9F6E-51395117B86D}" srcId="{9B534DB6-2BCB-9543-9EC1-605FE013EBB1}" destId="{82B78D28-4356-524A-89C4-79FC656C1869}" srcOrd="2" destOrd="0" parTransId="{66921E9C-F333-B94C-AC9C-2A5A7AF92F69}" sibTransId="{B9BCA70F-783A-5A47-9039-2FB0D69FB132}"/>
    <dgm:cxn modelId="{272AD5CB-B774-1E4A-AB40-9EB59B064EC0}" type="presOf" srcId="{82B78D28-4356-524A-89C4-79FC656C1869}" destId="{C81C3F10-5DF1-0D4F-94D8-CCC3A3B1FBBA}" srcOrd="0" destOrd="0" presId="urn:microsoft.com/office/officeart/2005/8/layout/matrix3"/>
    <dgm:cxn modelId="{8E94B167-CEA9-CC4D-81AA-0F41245169B7}" type="presParOf" srcId="{DAE39D18-E80D-8643-BE3C-C5952581FBA1}" destId="{BD953715-72B6-9446-A268-0B8DC947E49A}" srcOrd="0" destOrd="0" presId="urn:microsoft.com/office/officeart/2005/8/layout/matrix3"/>
    <dgm:cxn modelId="{7E873A11-7D35-0645-9BD8-6C290D21A208}" type="presParOf" srcId="{DAE39D18-E80D-8643-BE3C-C5952581FBA1}" destId="{5FB0FCC0-0B37-2540-940A-9F336E3CB7E6}" srcOrd="1" destOrd="0" presId="urn:microsoft.com/office/officeart/2005/8/layout/matrix3"/>
    <dgm:cxn modelId="{7C7089FF-CC4D-1F48-BCFF-26A7ACA40280}" type="presParOf" srcId="{DAE39D18-E80D-8643-BE3C-C5952581FBA1}" destId="{F339B619-9F83-8C42-B515-6D73EDD36CFB}" srcOrd="2" destOrd="0" presId="urn:microsoft.com/office/officeart/2005/8/layout/matrix3"/>
    <dgm:cxn modelId="{104C1A02-0FA6-2E4A-B278-4D544820DE74}" type="presParOf" srcId="{DAE39D18-E80D-8643-BE3C-C5952581FBA1}" destId="{C81C3F10-5DF1-0D4F-94D8-CCC3A3B1FBBA}" srcOrd="3" destOrd="0" presId="urn:microsoft.com/office/officeart/2005/8/layout/matrix3"/>
    <dgm:cxn modelId="{AAAFB3F2-E112-8546-8A4C-3FD7CC346366}" type="presParOf" srcId="{DAE39D18-E80D-8643-BE3C-C5952581FBA1}" destId="{7932E1E5-9752-5447-9533-C9EBC4EE87CF}" srcOrd="4" destOrd="0" presId="urn:microsoft.com/office/officeart/2005/8/layout/matrix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07073D-55A2-1E4D-BC29-67A1B75FC866}">
      <dsp:nvSpPr>
        <dsp:cNvPr id="0" name=""/>
        <dsp:cNvSpPr/>
      </dsp:nvSpPr>
      <dsp:spPr>
        <a:xfrm>
          <a:off x="0" y="71918"/>
          <a:ext cx="9238512" cy="1280925"/>
        </a:xfrm>
        <a:prstGeom prst="right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FC0D45-54CF-F944-ADB8-8CBFA02F2843}">
      <dsp:nvSpPr>
        <dsp:cNvPr id="0" name=""/>
        <dsp:cNvSpPr/>
      </dsp:nvSpPr>
      <dsp:spPr>
        <a:xfrm>
          <a:off x="7479402" y="392150"/>
          <a:ext cx="1402918" cy="640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2080" rIns="0" bIns="13208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Module Assembly</a:t>
          </a:r>
        </a:p>
      </dsp:txBody>
      <dsp:txXfrm>
        <a:off x="7479402" y="392150"/>
        <a:ext cx="1402918" cy="640462"/>
      </dsp:txXfrm>
    </dsp:sp>
    <dsp:sp modelId="{9EEAB298-77D3-2F4E-B081-E84067E77B69}">
      <dsp:nvSpPr>
        <dsp:cNvPr id="0" name=""/>
        <dsp:cNvSpPr/>
      </dsp:nvSpPr>
      <dsp:spPr>
        <a:xfrm>
          <a:off x="5795900" y="392150"/>
          <a:ext cx="1402918" cy="640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2080" rIns="0" bIns="13208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Cell Fabrication</a:t>
          </a:r>
        </a:p>
      </dsp:txBody>
      <dsp:txXfrm>
        <a:off x="5795900" y="392150"/>
        <a:ext cx="1402918" cy="640462"/>
      </dsp:txXfrm>
    </dsp:sp>
    <dsp:sp modelId="{2B512D04-CC05-6E41-ABCB-F3BCF2953DB4}">
      <dsp:nvSpPr>
        <dsp:cNvPr id="0" name=""/>
        <dsp:cNvSpPr/>
      </dsp:nvSpPr>
      <dsp:spPr>
        <a:xfrm>
          <a:off x="4112398" y="392150"/>
          <a:ext cx="1402918" cy="640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2080" rIns="0" bIns="13208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Wafer Production</a:t>
          </a:r>
        </a:p>
      </dsp:txBody>
      <dsp:txXfrm>
        <a:off x="4112398" y="392150"/>
        <a:ext cx="1402918" cy="640462"/>
      </dsp:txXfrm>
    </dsp:sp>
    <dsp:sp modelId="{9BFC11AB-C5BA-2744-ABB9-6EB8551B471F}">
      <dsp:nvSpPr>
        <dsp:cNvPr id="0" name=""/>
        <dsp:cNvSpPr/>
      </dsp:nvSpPr>
      <dsp:spPr>
        <a:xfrm>
          <a:off x="2428895" y="392150"/>
          <a:ext cx="1402918" cy="640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2080" rIns="0" bIns="13208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Ingot Production</a:t>
          </a:r>
        </a:p>
      </dsp:txBody>
      <dsp:txXfrm>
        <a:off x="2428895" y="392150"/>
        <a:ext cx="1402918" cy="640462"/>
      </dsp:txXfrm>
    </dsp:sp>
    <dsp:sp modelId="{144C2FB5-9EED-8941-888B-298414196897}">
      <dsp:nvSpPr>
        <dsp:cNvPr id="0" name=""/>
        <dsp:cNvSpPr/>
      </dsp:nvSpPr>
      <dsp:spPr>
        <a:xfrm>
          <a:off x="745393" y="392150"/>
          <a:ext cx="1402918" cy="640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32080" rIns="0" bIns="13208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Polysilicon Production</a:t>
          </a:r>
        </a:p>
      </dsp:txBody>
      <dsp:txXfrm>
        <a:off x="745393" y="392150"/>
        <a:ext cx="1402918" cy="6404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1A41A5-0533-B344-AD49-E092ED652ED7}">
      <dsp:nvSpPr>
        <dsp:cNvPr id="0" name=""/>
        <dsp:cNvSpPr/>
      </dsp:nvSpPr>
      <dsp:spPr>
        <a:xfrm>
          <a:off x="1296" y="452"/>
          <a:ext cx="1516667" cy="151666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Silicon Wafers</a:t>
          </a:r>
        </a:p>
      </dsp:txBody>
      <dsp:txXfrm>
        <a:off x="223407" y="222563"/>
        <a:ext cx="1072445" cy="1072445"/>
      </dsp:txXfrm>
    </dsp:sp>
    <dsp:sp modelId="{47CE6A0D-BDB5-6440-AA3E-516DE9A0BE7E}">
      <dsp:nvSpPr>
        <dsp:cNvPr id="0" name=""/>
        <dsp:cNvSpPr/>
      </dsp:nvSpPr>
      <dsp:spPr>
        <a:xfrm rot="10800000">
          <a:off x="494213" y="1712958"/>
          <a:ext cx="530833" cy="415180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E40A6C2-9D51-7F47-9F81-A67248BAE8DD}">
      <dsp:nvSpPr>
        <dsp:cNvPr id="0" name=""/>
        <dsp:cNvSpPr/>
      </dsp:nvSpPr>
      <dsp:spPr>
        <a:xfrm>
          <a:off x="253821" y="2300477"/>
          <a:ext cx="1011616" cy="101161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Pre-Check</a:t>
          </a:r>
        </a:p>
      </dsp:txBody>
      <dsp:txXfrm>
        <a:off x="401969" y="2448625"/>
        <a:ext cx="715320" cy="715320"/>
      </dsp:txXfrm>
    </dsp:sp>
    <dsp:sp modelId="{21E47982-AD33-894B-B7A9-4F80DF410A57}">
      <dsp:nvSpPr>
        <dsp:cNvPr id="0" name=""/>
        <dsp:cNvSpPr/>
      </dsp:nvSpPr>
      <dsp:spPr>
        <a:xfrm rot="5400000">
          <a:off x="1643463" y="2598696"/>
          <a:ext cx="530833" cy="415180"/>
        </a:xfrm>
        <a:prstGeom prst="triangl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161AB17-8A83-5F4D-BB69-32282A86754B}">
      <dsp:nvSpPr>
        <dsp:cNvPr id="0" name=""/>
        <dsp:cNvSpPr/>
      </dsp:nvSpPr>
      <dsp:spPr>
        <a:xfrm>
          <a:off x="2528821" y="2300477"/>
          <a:ext cx="1011616" cy="101161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Texturing</a:t>
          </a:r>
        </a:p>
      </dsp:txBody>
      <dsp:txXfrm>
        <a:off x="2676969" y="2448625"/>
        <a:ext cx="715320" cy="715320"/>
      </dsp:txXfrm>
    </dsp:sp>
    <dsp:sp modelId="{BDBD7092-03FB-3741-8B38-2F6FF9DA443B}">
      <dsp:nvSpPr>
        <dsp:cNvPr id="0" name=""/>
        <dsp:cNvSpPr/>
      </dsp:nvSpPr>
      <dsp:spPr>
        <a:xfrm>
          <a:off x="2769213" y="1563195"/>
          <a:ext cx="530833" cy="415180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05B5E6A-514E-3E4D-949C-E49856440ACC}">
      <dsp:nvSpPr>
        <dsp:cNvPr id="0" name=""/>
        <dsp:cNvSpPr/>
      </dsp:nvSpPr>
      <dsp:spPr>
        <a:xfrm>
          <a:off x="2528821" y="252977"/>
          <a:ext cx="1011616" cy="101161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Acid Cleaning</a:t>
          </a:r>
        </a:p>
      </dsp:txBody>
      <dsp:txXfrm>
        <a:off x="2676969" y="401125"/>
        <a:ext cx="715320" cy="715320"/>
      </dsp:txXfrm>
    </dsp:sp>
    <dsp:sp modelId="{A27BC5F8-42EA-D14E-B0B1-52E5E4A542AE}">
      <dsp:nvSpPr>
        <dsp:cNvPr id="0" name=""/>
        <dsp:cNvSpPr/>
      </dsp:nvSpPr>
      <dsp:spPr>
        <a:xfrm rot="5400000">
          <a:off x="3918464" y="551195"/>
          <a:ext cx="530833" cy="415180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73BC0D3-2F57-E446-B332-8F6A6B400434}">
      <dsp:nvSpPr>
        <dsp:cNvPr id="0" name=""/>
        <dsp:cNvSpPr/>
      </dsp:nvSpPr>
      <dsp:spPr>
        <a:xfrm>
          <a:off x="4803822" y="252977"/>
          <a:ext cx="1011616" cy="101161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Diffusion</a:t>
          </a:r>
        </a:p>
      </dsp:txBody>
      <dsp:txXfrm>
        <a:off x="4951970" y="401125"/>
        <a:ext cx="715320" cy="715320"/>
      </dsp:txXfrm>
    </dsp:sp>
    <dsp:sp modelId="{0931B896-AEDF-9A4D-B1AB-E6730A977BD9}">
      <dsp:nvSpPr>
        <dsp:cNvPr id="0" name=""/>
        <dsp:cNvSpPr/>
      </dsp:nvSpPr>
      <dsp:spPr>
        <a:xfrm rot="10800000">
          <a:off x="5044214" y="1586696"/>
          <a:ext cx="530833" cy="415180"/>
        </a:xfrm>
        <a:prstGeom prst="triangl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537F8EB-A9F8-3B40-B33D-DBB86DEA2D2F}">
      <dsp:nvSpPr>
        <dsp:cNvPr id="0" name=""/>
        <dsp:cNvSpPr/>
      </dsp:nvSpPr>
      <dsp:spPr>
        <a:xfrm>
          <a:off x="4803822" y="2300477"/>
          <a:ext cx="1011616" cy="101161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Etching</a:t>
          </a:r>
        </a:p>
      </dsp:txBody>
      <dsp:txXfrm>
        <a:off x="4951970" y="2448625"/>
        <a:ext cx="715320" cy="715320"/>
      </dsp:txXfrm>
    </dsp:sp>
    <dsp:sp modelId="{CFD18A44-0C84-A747-8D52-B754721BA51A}">
      <dsp:nvSpPr>
        <dsp:cNvPr id="0" name=""/>
        <dsp:cNvSpPr/>
      </dsp:nvSpPr>
      <dsp:spPr>
        <a:xfrm rot="5400000">
          <a:off x="6193464" y="2598696"/>
          <a:ext cx="530833" cy="415180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6A53E9C-B690-E440-AAB3-1CB45BA2CC5B}">
      <dsp:nvSpPr>
        <dsp:cNvPr id="0" name=""/>
        <dsp:cNvSpPr/>
      </dsp:nvSpPr>
      <dsp:spPr>
        <a:xfrm>
          <a:off x="7078823" y="2300477"/>
          <a:ext cx="1011616" cy="101161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Post Etching Washing</a:t>
          </a:r>
        </a:p>
      </dsp:txBody>
      <dsp:txXfrm>
        <a:off x="7226971" y="2448625"/>
        <a:ext cx="715320" cy="715320"/>
      </dsp:txXfrm>
    </dsp:sp>
    <dsp:sp modelId="{C5CBF4AC-05B2-684F-9E0C-D1CACE0F4C4C}">
      <dsp:nvSpPr>
        <dsp:cNvPr id="0" name=""/>
        <dsp:cNvSpPr/>
      </dsp:nvSpPr>
      <dsp:spPr>
        <a:xfrm>
          <a:off x="7319214" y="1563195"/>
          <a:ext cx="530833" cy="415180"/>
        </a:xfrm>
        <a:prstGeom prst="triangl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92BE42C-B735-6242-A463-DD6F2DE5A23F}">
      <dsp:nvSpPr>
        <dsp:cNvPr id="0" name=""/>
        <dsp:cNvSpPr/>
      </dsp:nvSpPr>
      <dsp:spPr>
        <a:xfrm>
          <a:off x="7078823" y="252977"/>
          <a:ext cx="1011616" cy="101161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Anti-Reflective Coating</a:t>
          </a:r>
        </a:p>
      </dsp:txBody>
      <dsp:txXfrm>
        <a:off x="7226971" y="401125"/>
        <a:ext cx="715320" cy="715320"/>
      </dsp:txXfrm>
    </dsp:sp>
    <dsp:sp modelId="{DC0B9B37-9C12-D046-84C5-FC4E15D838A5}">
      <dsp:nvSpPr>
        <dsp:cNvPr id="0" name=""/>
        <dsp:cNvSpPr/>
      </dsp:nvSpPr>
      <dsp:spPr>
        <a:xfrm rot="5400000">
          <a:off x="8468465" y="551195"/>
          <a:ext cx="530833" cy="415180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7239FED-0039-8841-9294-04A89F7D91C8}">
      <dsp:nvSpPr>
        <dsp:cNvPr id="0" name=""/>
        <dsp:cNvSpPr/>
      </dsp:nvSpPr>
      <dsp:spPr>
        <a:xfrm>
          <a:off x="9353823" y="252977"/>
          <a:ext cx="1011616" cy="101161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Contact Printing and Drying</a:t>
          </a:r>
        </a:p>
      </dsp:txBody>
      <dsp:txXfrm>
        <a:off x="9501971" y="401125"/>
        <a:ext cx="715320" cy="715320"/>
      </dsp:txXfrm>
    </dsp:sp>
    <dsp:sp modelId="{F0B51F97-7BDB-B54B-973E-B6A677C60FC8}">
      <dsp:nvSpPr>
        <dsp:cNvPr id="0" name=""/>
        <dsp:cNvSpPr/>
      </dsp:nvSpPr>
      <dsp:spPr>
        <a:xfrm rot="10800000">
          <a:off x="9594215" y="1460433"/>
          <a:ext cx="530833" cy="415180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68A21E9-80AD-5C4C-A3D5-7E16221A39A2}">
      <dsp:nvSpPr>
        <dsp:cNvPr id="0" name=""/>
        <dsp:cNvSpPr/>
      </dsp:nvSpPr>
      <dsp:spPr>
        <a:xfrm>
          <a:off x="9101298" y="2047952"/>
          <a:ext cx="1516667" cy="151666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Testing</a:t>
          </a:r>
        </a:p>
      </dsp:txBody>
      <dsp:txXfrm>
        <a:off x="9323409" y="2270063"/>
        <a:ext cx="1072445" cy="10724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953715-72B6-9446-A268-0B8DC947E49A}">
      <dsp:nvSpPr>
        <dsp:cNvPr id="0" name=""/>
        <dsp:cNvSpPr/>
      </dsp:nvSpPr>
      <dsp:spPr>
        <a:xfrm>
          <a:off x="2086168" y="0"/>
          <a:ext cx="4359349" cy="4359349"/>
        </a:xfrm>
        <a:prstGeom prst="diamond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B0FCC0-0B37-2540-940A-9F336E3CB7E6}">
      <dsp:nvSpPr>
        <dsp:cNvPr id="0" name=""/>
        <dsp:cNvSpPr/>
      </dsp:nvSpPr>
      <dsp:spPr>
        <a:xfrm>
          <a:off x="2500306" y="414138"/>
          <a:ext cx="1700146" cy="1700146"/>
        </a:xfrm>
        <a:prstGeom prst="roundRect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n>
                <a:noFill/>
              </a:ln>
            </a:rPr>
            <a:t>Low efficiency</a:t>
          </a:r>
        </a:p>
      </dsp:txBody>
      <dsp:txXfrm>
        <a:off x="2583300" y="497132"/>
        <a:ext cx="1534158" cy="1534158"/>
      </dsp:txXfrm>
    </dsp:sp>
    <dsp:sp modelId="{F339B619-9F83-8C42-B515-6D73EDD36CFB}">
      <dsp:nvSpPr>
        <dsp:cNvPr id="0" name=""/>
        <dsp:cNvSpPr/>
      </dsp:nvSpPr>
      <dsp:spPr>
        <a:xfrm>
          <a:off x="4331232" y="414138"/>
          <a:ext cx="1700146" cy="1700146"/>
        </a:xfrm>
        <a:prstGeom prst="roundRect">
          <a:avLst/>
        </a:prstGeom>
        <a:solidFill>
          <a:schemeClr val="accent6">
            <a:shade val="80000"/>
            <a:hueOff val="-73347"/>
            <a:satOff val="-5962"/>
            <a:lumOff val="965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n>
                <a:noFill/>
              </a:ln>
            </a:rPr>
            <a:t>Not Weather resistant</a:t>
          </a:r>
        </a:p>
      </dsp:txBody>
      <dsp:txXfrm>
        <a:off x="4414226" y="497132"/>
        <a:ext cx="1534158" cy="1534158"/>
      </dsp:txXfrm>
    </dsp:sp>
    <dsp:sp modelId="{C81C3F10-5DF1-0D4F-94D8-CCC3A3B1FBBA}">
      <dsp:nvSpPr>
        <dsp:cNvPr id="0" name=""/>
        <dsp:cNvSpPr/>
      </dsp:nvSpPr>
      <dsp:spPr>
        <a:xfrm>
          <a:off x="2500306" y="2245064"/>
          <a:ext cx="1700146" cy="1700146"/>
        </a:xfrm>
        <a:prstGeom prst="roundRect">
          <a:avLst/>
        </a:prstGeom>
        <a:solidFill>
          <a:schemeClr val="accent6">
            <a:shade val="80000"/>
            <a:hueOff val="-146693"/>
            <a:satOff val="-11925"/>
            <a:lumOff val="19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n>
                <a:noFill/>
              </a:ln>
            </a:rPr>
            <a:t>Availability of Indium</a:t>
          </a:r>
        </a:p>
      </dsp:txBody>
      <dsp:txXfrm>
        <a:off x="2583300" y="2328058"/>
        <a:ext cx="1534158" cy="1534158"/>
      </dsp:txXfrm>
    </dsp:sp>
    <dsp:sp modelId="{7932E1E5-9752-5447-9533-C9EBC4EE87CF}">
      <dsp:nvSpPr>
        <dsp:cNvPr id="0" name=""/>
        <dsp:cNvSpPr/>
      </dsp:nvSpPr>
      <dsp:spPr>
        <a:xfrm>
          <a:off x="4331232" y="2245064"/>
          <a:ext cx="1700146" cy="1700146"/>
        </a:xfrm>
        <a:prstGeom prst="roundRect">
          <a:avLst/>
        </a:prstGeom>
        <a:solidFill>
          <a:schemeClr val="accent6">
            <a:shade val="80000"/>
            <a:hueOff val="-220040"/>
            <a:satOff val="-17887"/>
            <a:lumOff val="289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n>
                <a:noFill/>
              </a:ln>
            </a:rPr>
            <a:t>Primitive Technology</a:t>
          </a:r>
        </a:p>
      </dsp:txBody>
      <dsp:txXfrm>
        <a:off x="4414226" y="2328058"/>
        <a:ext cx="1534158" cy="15341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53F2B-4762-1E43-B96D-F6B1A1306CCC}" type="datetimeFigureOut">
              <a:rPr lang="en-US" smtClean="0"/>
              <a:t>4/26/22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B5F25-7230-404E-A848-672101453F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33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Active materials – organic, inorganic, hybrid</a:t>
            </a:r>
            <a:endParaRPr lang="en-I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B5F25-7230-404E-A848-672101453F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36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Plastic – high permeability to o2 and moisture. Hence coated on both sides by barrier layers (al2o3)</a:t>
            </a:r>
            <a:endParaRPr lang="en-I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B5F25-7230-404E-A848-672101453F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07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PCE – power conversion efficiency</a:t>
            </a:r>
          </a:p>
          <a:p>
            <a:r>
              <a:rPr lang="en-US" dirty="0"/>
              <a:t>Perovskite – ABX3 (metal halides, 3D crystal structure), </a:t>
            </a:r>
            <a:r>
              <a:rPr lang="en-US" dirty="0" err="1"/>
              <a:t>CZTSSe</a:t>
            </a:r>
            <a:r>
              <a:rPr lang="en-US" dirty="0"/>
              <a:t> - copper zinc tin sulfide-selenide </a:t>
            </a:r>
            <a:endParaRPr lang="en-IN" dirty="0"/>
          </a:p>
          <a:p>
            <a:r>
              <a:rPr lang="en-IN" dirty="0"/>
              <a:t>TCO - transparent conducting oxide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B5F25-7230-404E-A848-672101453F1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00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AUD = 7.25 USD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B5F25-7230-404E-A848-672101453F1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97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CIGS – Copper Indium Gallium Selenide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B5F25-7230-404E-A848-672101453F1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40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Efficiency around 4%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B5F25-7230-404E-A848-672101453F1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99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01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738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9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35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84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23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97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77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6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89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07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80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4/26/22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68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26" r:id="rId5"/>
    <p:sldLayoutId id="2147483727" r:id="rId6"/>
    <p:sldLayoutId id="2147483733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E934E8-2C8A-EFD0-EFA8-E5756109A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43467"/>
            <a:ext cx="4757872" cy="4567137"/>
          </a:xfrm>
        </p:spPr>
        <p:txBody>
          <a:bodyPr>
            <a:normAutofit/>
          </a:bodyPr>
          <a:lstStyle/>
          <a:p>
            <a:r>
              <a:rPr lang="en-US" sz="3200" b="1" dirty="0"/>
              <a:t>NPRE 498</a:t>
            </a:r>
            <a:br>
              <a:rPr lang="en-US" sz="3200" b="1" dirty="0"/>
            </a:br>
            <a:r>
              <a:rPr lang="en-US" b="1" dirty="0"/>
              <a:t>Printable Solar Cells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B49C22-81BC-5B58-EDDA-F29855CBEC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/>
          </a:bodyPr>
          <a:lstStyle/>
          <a:p>
            <a:r>
              <a:rPr lang="en-US" cap="none"/>
              <a:t>Atharva Rajadnya</a:t>
            </a:r>
          </a:p>
        </p:txBody>
      </p:sp>
      <p:pic>
        <p:nvPicPr>
          <p:cNvPr id="59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D6D87DF-754C-27A4-8C51-5B6BDC5B42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7704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8982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B81D6-3A02-8694-9AE8-1D30BDC1B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Printed Solar Cells: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ECF50-52A1-32C6-EDCD-B43420AB0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3965"/>
            <a:ext cx="10515600" cy="448119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1903 - Printed electronics, Albert Hanson, ‘printed wire’</a:t>
            </a:r>
          </a:p>
          <a:p>
            <a:endParaRPr lang="en-US" sz="2400" dirty="0"/>
          </a:p>
          <a:p>
            <a:r>
              <a:rPr lang="en-US" sz="2400" dirty="0"/>
              <a:t>1954 - First commercial solar cell, Bell Labs</a:t>
            </a:r>
          </a:p>
          <a:p>
            <a:endParaRPr lang="en-US" sz="2400" dirty="0"/>
          </a:p>
          <a:p>
            <a:r>
              <a:rPr lang="en-US" sz="2400" dirty="0"/>
              <a:t>2008 - First inkjet solar cell, </a:t>
            </a:r>
            <a:r>
              <a:rPr lang="en-US" sz="2400" dirty="0" err="1"/>
              <a:t>Konarka</a:t>
            </a:r>
            <a:r>
              <a:rPr lang="en-US" sz="2400" dirty="0"/>
              <a:t> Technologies</a:t>
            </a:r>
          </a:p>
          <a:p>
            <a:endParaRPr lang="en-US" sz="2400" dirty="0"/>
          </a:p>
          <a:p>
            <a:r>
              <a:rPr lang="en-US" sz="2400" dirty="0"/>
              <a:t>2011 - First CIGS cell, Oregon State University</a:t>
            </a:r>
          </a:p>
          <a:p>
            <a:endParaRPr lang="en-US" sz="2400" dirty="0"/>
          </a:p>
          <a:p>
            <a:r>
              <a:rPr lang="en-US" sz="2400" dirty="0"/>
              <a:t>2011 - First solar cell on paper, MIT</a:t>
            </a:r>
          </a:p>
          <a:p>
            <a:endParaRPr lang="en-US" sz="2400" dirty="0"/>
          </a:p>
          <a:p>
            <a:r>
              <a:rPr lang="en-US" sz="2400" dirty="0"/>
              <a:t>2014 - Olga </a:t>
            </a:r>
            <a:r>
              <a:rPr lang="en-US" sz="2400" dirty="0" err="1"/>
              <a:t>Malinkiewicz</a:t>
            </a:r>
            <a:r>
              <a:rPr lang="en-US" sz="2400" dirty="0"/>
              <a:t>, Perovskite sheets in Boston </a:t>
            </a:r>
          </a:p>
        </p:txBody>
      </p:sp>
    </p:spTree>
    <p:extLst>
      <p:ext uri="{BB962C8B-B14F-4D97-AF65-F5344CB8AC3E}">
        <p14:creationId xmlns:p14="http://schemas.microsoft.com/office/powerpoint/2010/main" val="487744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63D25-66D3-308B-95C6-7DD6DEBC3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Solar Cell Printing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9470C-8CE4-0A73-E140-C124A28F8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4599"/>
            <a:ext cx="10515600" cy="4160520"/>
          </a:xfrm>
        </p:spPr>
        <p:txBody>
          <a:bodyPr>
            <a:normAutofit/>
          </a:bodyPr>
          <a:lstStyle/>
          <a:p>
            <a:pPr algn="just"/>
            <a:r>
              <a:rPr lang="en-US" sz="2000" dirty="0"/>
              <a:t>Uses an inkjet printer to put down the semiconductor material and electrodes onto a solar cell substrate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Can be used for: Inorganic cells – CIGS, Organic cells – Polymers, Hybrid – Perovskite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Ink cartridges contain: a metal salt mixture, a polymer fullerene blend, a precursor of mixed organic and inorganic salts 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Additives are added to affect viscosity and surface tension</a:t>
            </a:r>
          </a:p>
          <a:p>
            <a:pPr algn="just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77771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AC2F1-C2F8-1744-6E28-87B0CB008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Inkjet Printing: Mechanism</a:t>
            </a:r>
          </a:p>
        </p:txBody>
      </p:sp>
      <p:pic>
        <p:nvPicPr>
          <p:cNvPr id="2050" name="Picture 2" descr="Micromachines | Free Full-Text | Ink-Jet Printing of  Micro-Electro-Mechanical Systems (MEMS) | HTML">
            <a:extLst>
              <a:ext uri="{FF2B5EF4-FFF2-40B4-BE49-F238E27FC236}">
                <a16:creationId xmlns:a16="http://schemas.microsoft.com/office/drawing/2014/main" id="{C3CDDD47-FEAB-EE53-598E-2E6CCE9970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819" y="1786381"/>
            <a:ext cx="8536361" cy="44998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674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AFB8E-003C-4049-C062-6939C8935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Inkjet Printing: Advantages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21AD9B9-E24A-658E-6EE4-29FD4038B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4601"/>
            <a:ext cx="10515600" cy="476827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Low cost of production (no vacuum needed)</a:t>
            </a:r>
          </a:p>
          <a:p>
            <a:endParaRPr lang="en-US" dirty="0"/>
          </a:p>
          <a:p>
            <a:r>
              <a:rPr lang="en-US" dirty="0"/>
              <a:t>Ink is a low-cost metal salt blend</a:t>
            </a:r>
          </a:p>
          <a:p>
            <a:endParaRPr lang="en-US" dirty="0"/>
          </a:p>
          <a:p>
            <a:r>
              <a:rPr lang="en-US" dirty="0"/>
              <a:t>Little waste compared to vapor phase deposition</a:t>
            </a:r>
          </a:p>
          <a:p>
            <a:endParaRPr lang="en-US" dirty="0"/>
          </a:p>
          <a:p>
            <a:r>
              <a:rPr lang="en-US" dirty="0"/>
              <a:t>Doesn’t involve the use of other harmful chemicals</a:t>
            </a:r>
          </a:p>
          <a:p>
            <a:endParaRPr lang="en-US" dirty="0"/>
          </a:p>
          <a:p>
            <a:r>
              <a:rPr lang="en-US" dirty="0"/>
              <a:t>Can create cells in any desired shape</a:t>
            </a:r>
          </a:p>
          <a:p>
            <a:endParaRPr lang="en-US" dirty="0"/>
          </a:p>
          <a:p>
            <a:r>
              <a:rPr lang="en-US" dirty="0"/>
              <a:t>Can create cells in any environment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498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68B4F-E222-CD39-4201-C85623ACA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More Controlled Deposition</a:t>
            </a:r>
          </a:p>
        </p:txBody>
      </p:sp>
      <p:pic>
        <p:nvPicPr>
          <p:cNvPr id="12" name="Content Placeholder 11" descr="Chart, radar chart&#10;&#10;Description automatically generated">
            <a:extLst>
              <a:ext uri="{FF2B5EF4-FFF2-40B4-BE49-F238E27FC236}">
                <a16:creationId xmlns:a16="http://schemas.microsoft.com/office/drawing/2014/main" id="{86F72A2E-FD45-8296-08E8-482B7364D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7550" y="2033560"/>
            <a:ext cx="9956899" cy="3584484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90435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5F111-1598-F9BF-9074-6EFA14AC6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Inkjet Printing: Disadvantages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B41D490-B4C4-B59B-ECB7-9CCB5690BC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4995119"/>
              </p:ext>
            </p:extLst>
          </p:nvPr>
        </p:nvGraphicFramePr>
        <p:xfrm>
          <a:off x="1830157" y="1924493"/>
          <a:ext cx="8531685" cy="4359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33277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EF8E3-491E-A1DD-6DA0-850F05A65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Future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BE0CA-4708-A876-3F3B-0FD3F2D44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Currently substrates cost more than the cell</a:t>
            </a:r>
          </a:p>
          <a:p>
            <a:endParaRPr lang="en-US" dirty="0"/>
          </a:p>
          <a:p>
            <a:r>
              <a:rPr lang="en-US" dirty="0"/>
              <a:t>With this technology, cells can be printed on paper</a:t>
            </a:r>
          </a:p>
          <a:p>
            <a:endParaRPr lang="en-US" dirty="0"/>
          </a:p>
          <a:p>
            <a:r>
              <a:rPr lang="en-US" dirty="0"/>
              <a:t>Paper thin cells can be placed anywhere like blinds, windows, etc.</a:t>
            </a:r>
          </a:p>
          <a:p>
            <a:endParaRPr lang="en-US" dirty="0"/>
          </a:p>
          <a:p>
            <a:r>
              <a:rPr lang="en-US" dirty="0"/>
              <a:t>Cells can also be directly 3D printed in the future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979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E0D8B-6A9D-A91A-B9BC-0CD4EC4F2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D1E5A-8ABB-F5EB-8A0D-02D62E831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455"/>
            <a:ext cx="10515600" cy="4972419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dirty="0"/>
              <a:t>Office of Energy Efficiency and Renewable Energy - https://</a:t>
            </a:r>
            <a:r>
              <a:rPr lang="en-US" dirty="0" err="1"/>
              <a:t>www.energy.gov</a:t>
            </a:r>
            <a:r>
              <a:rPr lang="en-US" dirty="0"/>
              <a:t>/</a:t>
            </a:r>
            <a:r>
              <a:rPr lang="en-US" dirty="0" err="1"/>
              <a:t>eere</a:t>
            </a:r>
            <a:r>
              <a:rPr lang="en-US" dirty="0"/>
              <a:t>/solar/solar-photovoltaic-cell-basics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Environment and Energy Study Institute (EESI) - https://</a:t>
            </a:r>
            <a:r>
              <a:rPr lang="en-US" dirty="0" err="1"/>
              <a:t>www.eesi.org</a:t>
            </a:r>
            <a:r>
              <a:rPr lang="en-US" dirty="0"/>
              <a:t>/topics/fossil-fuels/description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Our world in data - https://</a:t>
            </a:r>
            <a:r>
              <a:rPr lang="en-US" dirty="0" err="1"/>
              <a:t>ourworldindata.org</a:t>
            </a:r>
            <a:r>
              <a:rPr lang="en-US" dirty="0"/>
              <a:t>/</a:t>
            </a:r>
            <a:r>
              <a:rPr lang="en-US" dirty="0" err="1"/>
              <a:t>energy-mix?country</a:t>
            </a:r>
            <a:r>
              <a:rPr lang="en-US" dirty="0"/>
              <a:t>=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Shirland F, Wolff G. Research on Solar-Energy Conversion Employing Cadmium Sulfide. 2. </a:t>
            </a:r>
            <a:r>
              <a:rPr lang="en-US" dirty="0" err="1"/>
              <a:t>Clevand</a:t>
            </a:r>
            <a:r>
              <a:rPr lang="en-US" dirty="0"/>
              <a:t> OH: </a:t>
            </a:r>
            <a:r>
              <a:rPr lang="en-US" dirty="0" err="1"/>
              <a:t>Harshaw</a:t>
            </a:r>
            <a:r>
              <a:rPr lang="en-US" dirty="0"/>
              <a:t> Chemical Co; 1962.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err="1"/>
              <a:t>Vohl</a:t>
            </a:r>
            <a:r>
              <a:rPr lang="en-US" dirty="0"/>
              <a:t> P, Perkins D, Ellis S, </a:t>
            </a:r>
            <a:r>
              <a:rPr lang="en-US" dirty="0" err="1"/>
              <a:t>Addiss</a:t>
            </a:r>
            <a:r>
              <a:rPr lang="en-US" dirty="0"/>
              <a:t> R, Hui W, Noel G. GaAs thin-film solar cells. IEEE Trans Electron Dev.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Williams E, Jones K, Griffiths A, et al. The electrophoresis of thin Film </a:t>
            </a:r>
            <a:r>
              <a:rPr lang="en-US" dirty="0" err="1"/>
              <a:t>CdS</a:t>
            </a:r>
            <a:r>
              <a:rPr lang="en-US" dirty="0"/>
              <a:t>/Cu2S solar cells. Sol Cell.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err="1"/>
              <a:t>Okaniwa</a:t>
            </a:r>
            <a:r>
              <a:rPr lang="en-US" dirty="0"/>
              <a:t> H, Nakatani K, Yano M, Asano M, Suzuki K. Preparation and properties of a-Si: H solar cells on organic polymer film substrate. </a:t>
            </a:r>
            <a:r>
              <a:rPr lang="en-US" dirty="0" err="1"/>
              <a:t>Jpn</a:t>
            </a:r>
            <a:r>
              <a:rPr lang="en-US" dirty="0"/>
              <a:t> J Appl Phys.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err="1"/>
              <a:t>Dursch</a:t>
            </a:r>
            <a:r>
              <a:rPr lang="en-US" dirty="0"/>
              <a:t> H. CDS/CUINSE/sub2/solar Cells with Titanium Foil Substrate. 1987.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Yano M, Suzuki K, Nakatani K, </a:t>
            </a:r>
            <a:r>
              <a:rPr lang="en-US" dirty="0" err="1"/>
              <a:t>Okaniwa</a:t>
            </a:r>
            <a:r>
              <a:rPr lang="en-US" dirty="0"/>
              <a:t> H. Roll-to-roll preparation of a hydrogenated amorphous silicon solar cell on a polymer film substrate. Thin Solid Films.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Ishizuka S, Yamada A, Matsubara K, </a:t>
            </a:r>
            <a:r>
              <a:rPr lang="en-US" dirty="0" err="1"/>
              <a:t>Fons</a:t>
            </a:r>
            <a:r>
              <a:rPr lang="en-US" dirty="0"/>
              <a:t> P, Sakurai K, Niki S. Alkali incorporation control in Cu (In, Ga) Se 2 thin films using silicate thin layers and applications in enhancing flexible solar cell efficiency. Appl Phys Lett.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err="1"/>
              <a:t>Rance</a:t>
            </a:r>
            <a:r>
              <a:rPr lang="en-US" dirty="0"/>
              <a:t> W, Burst J, Reese M, et al. In The use of Corning® Willow™ glass for flexible </a:t>
            </a:r>
            <a:r>
              <a:rPr lang="en-US" dirty="0" err="1"/>
              <a:t>CdTe</a:t>
            </a:r>
            <a:r>
              <a:rPr lang="en-US" dirty="0"/>
              <a:t> solar cells. In: 2013 IEEE 39th Photovoltaic Specialists Conference (PVSC). IEEE; 2013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Sino </a:t>
            </a:r>
            <a:r>
              <a:rPr lang="en-US" dirty="0" err="1"/>
              <a:t>Voltaics</a:t>
            </a:r>
            <a:r>
              <a:rPr lang="en-US" dirty="0"/>
              <a:t> - https://</a:t>
            </a:r>
            <a:r>
              <a:rPr lang="en-US" dirty="0" err="1"/>
              <a:t>sinovoltaics.com</a:t>
            </a:r>
            <a:r>
              <a:rPr lang="en-US" dirty="0"/>
              <a:t>/solar-basics/solar-cell-production-from-silicon-wafer-to-cell/</a:t>
            </a:r>
          </a:p>
          <a:p>
            <a:pPr marL="514350" indent="-514350">
              <a:buFont typeface="+mj-lt"/>
              <a:buAutoNum type="arabicParenR"/>
            </a:pPr>
            <a:endParaRPr lang="en-US" dirty="0"/>
          </a:p>
          <a:p>
            <a:pPr marL="514350" indent="-514350">
              <a:buFont typeface="+mj-lt"/>
              <a:buAutoNum type="arabicParenR"/>
            </a:pPr>
            <a:endParaRPr lang="en-US" dirty="0"/>
          </a:p>
          <a:p>
            <a:pPr marL="514350" indent="-514350">
              <a:buFont typeface="+mj-lt"/>
              <a:buAutoNum type="arabicParenR"/>
            </a:pPr>
            <a:endParaRPr lang="en-US" dirty="0"/>
          </a:p>
          <a:p>
            <a:pPr marL="514350" indent="-514350">
              <a:buFont typeface="+mj-lt"/>
              <a:buAutoNum type="arabicParenR"/>
            </a:pPr>
            <a:endParaRPr lang="en-US" dirty="0"/>
          </a:p>
          <a:p>
            <a:pPr marL="514350" indent="-514350">
              <a:buFont typeface="+mj-lt"/>
              <a:buAutoNum type="arabicParenR"/>
            </a:pPr>
            <a:endParaRPr lang="en-US" dirty="0"/>
          </a:p>
          <a:p>
            <a:pPr marL="514350" indent="-514350">
              <a:buFont typeface="+mj-lt"/>
              <a:buAutoNum type="arabicParenR"/>
            </a:pPr>
            <a:endParaRPr lang="en-US" dirty="0"/>
          </a:p>
          <a:p>
            <a:pPr marL="514350" indent="-514350">
              <a:buFont typeface="+mj-lt"/>
              <a:buAutoNum type="arabicParenR"/>
            </a:pPr>
            <a:endParaRPr lang="en-US" dirty="0"/>
          </a:p>
          <a:p>
            <a:pPr marL="514350" indent="-514350">
              <a:buFont typeface="+mj-lt"/>
              <a:buAutoNum type="arabicParenR"/>
            </a:pPr>
            <a:endParaRPr lang="en-US" dirty="0"/>
          </a:p>
          <a:p>
            <a:pPr marL="514350" indent="-514350">
              <a:buFont typeface="+mj-lt"/>
              <a:buAutoNum type="arabicParenR"/>
            </a:pPr>
            <a:endParaRPr lang="en-US" dirty="0"/>
          </a:p>
          <a:p>
            <a:pPr marL="514350" indent="-514350">
              <a:buFont typeface="+mj-lt"/>
              <a:buAutoNum type="arabicParenR"/>
            </a:pPr>
            <a:endParaRPr lang="en-US" dirty="0"/>
          </a:p>
          <a:p>
            <a:pPr marL="514350" indent="-514350">
              <a:buFont typeface="+mj-lt"/>
              <a:buAutoNum type="arabicParenR"/>
            </a:pPr>
            <a:endParaRPr lang="en-US" dirty="0"/>
          </a:p>
          <a:p>
            <a:pPr marL="514350" indent="-514350">
              <a:buFont typeface="+mj-lt"/>
              <a:buAutoNum type="arabicParenR"/>
            </a:pPr>
            <a:endParaRPr lang="en-US" dirty="0"/>
          </a:p>
          <a:p>
            <a:pPr marL="514350" indent="-514350">
              <a:buFont typeface="+mj-lt"/>
              <a:buAutoNum type="arabicParenR"/>
            </a:pPr>
            <a:endParaRPr lang="en-US" dirty="0"/>
          </a:p>
          <a:p>
            <a:pPr marL="514350" indent="-514350">
              <a:buFont typeface="+mj-lt"/>
              <a:buAutoNum type="arabi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231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E0D8B-6A9D-A91A-B9BC-0CD4EC4F2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References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D1E5A-8ABB-F5EB-8A0D-02D62E831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455"/>
            <a:ext cx="10515600" cy="497241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 startAt="13"/>
            </a:pPr>
            <a:r>
              <a:rPr lang="en-US" sz="1500" dirty="0"/>
              <a:t>Bagher, A.M. Introduction to Organic Solar Cells. </a:t>
            </a:r>
            <a:r>
              <a:rPr lang="en-US" sz="1500" i="1" dirty="0"/>
              <a:t>Sustain. Energy </a:t>
            </a:r>
            <a:r>
              <a:rPr lang="en-US" sz="1500" dirty="0"/>
              <a:t>2014, </a:t>
            </a:r>
            <a:r>
              <a:rPr lang="en-US" sz="1500" i="1" dirty="0"/>
              <a:t>2</a:t>
            </a:r>
            <a:r>
              <a:rPr lang="en-US" sz="1500" dirty="0"/>
              <a:t>, 85–90. </a:t>
            </a:r>
          </a:p>
          <a:p>
            <a:pPr marL="514350" indent="-514350">
              <a:buFont typeface="+mj-lt"/>
              <a:buAutoNum type="arabicParenR" startAt="13"/>
            </a:pPr>
            <a:r>
              <a:rPr lang="en-US" sz="1500" dirty="0"/>
              <a:t>Haque, A.; Rahman, M.A.; Ahsan, Q. Building integrated photovoltaic system: Cost effectiveness. In Proceedings of the 2012 7th International Conference on Electrical and Computer Engineering, Dhaka, Bangladesh, 20–22 December 2012; pp. 904–907. </a:t>
            </a:r>
          </a:p>
          <a:p>
            <a:pPr marL="514350" indent="-514350">
              <a:buFont typeface="+mj-lt"/>
              <a:buAutoNum type="arabicParenR" startAt="13"/>
            </a:pPr>
            <a:r>
              <a:rPr lang="en-US" sz="1500" dirty="0"/>
              <a:t>Krebs, F.C. Fabrication and processing of polymer solar cells: A review of printing and coating techniques. </a:t>
            </a:r>
            <a:r>
              <a:rPr lang="en-US" sz="1500" i="1" dirty="0"/>
              <a:t>Sol. Energy Mater. Sol. Cells </a:t>
            </a:r>
            <a:r>
              <a:rPr lang="en-US" sz="1500" dirty="0"/>
              <a:t>2009, </a:t>
            </a:r>
            <a:r>
              <a:rPr lang="en-US" sz="1500" i="1" dirty="0"/>
              <a:t>93</a:t>
            </a:r>
            <a:r>
              <a:rPr lang="en-US" sz="1500" dirty="0"/>
              <a:t>, 394–412. </a:t>
            </a:r>
          </a:p>
          <a:p>
            <a:pPr marL="514350" indent="-514350">
              <a:buFont typeface="+mj-lt"/>
              <a:buAutoNum type="arabicParenR" startAt="13"/>
            </a:pPr>
            <a:r>
              <a:rPr lang="en-US" sz="1500" dirty="0" err="1"/>
              <a:t>Søndergaard</a:t>
            </a:r>
            <a:r>
              <a:rPr lang="en-US" sz="1500" dirty="0"/>
              <a:t>, R.R.; </a:t>
            </a:r>
            <a:r>
              <a:rPr lang="en-US" sz="1500" dirty="0" err="1"/>
              <a:t>Hösel</a:t>
            </a:r>
            <a:r>
              <a:rPr lang="en-US" sz="1500" dirty="0"/>
              <a:t>, M.; Krebs, F.C. Roll-to-Roll fabrication of large area functional organic materials. </a:t>
            </a:r>
            <a:r>
              <a:rPr lang="en-US" sz="1500" i="1" dirty="0"/>
              <a:t>J. </a:t>
            </a:r>
            <a:r>
              <a:rPr lang="en-US" sz="1500" i="1" dirty="0" err="1"/>
              <a:t>Polym</a:t>
            </a:r>
            <a:r>
              <a:rPr lang="en-US" sz="1500" i="1" dirty="0"/>
              <a:t>. Sci. Part B </a:t>
            </a:r>
            <a:r>
              <a:rPr lang="en-US" sz="1500" i="1" dirty="0" err="1"/>
              <a:t>Polym</a:t>
            </a:r>
            <a:r>
              <a:rPr lang="en-US" sz="1500" i="1" dirty="0"/>
              <a:t>. Phys. </a:t>
            </a:r>
            <a:r>
              <a:rPr lang="en-US" sz="1500" dirty="0"/>
              <a:t>2013, </a:t>
            </a:r>
            <a:r>
              <a:rPr lang="en-US" sz="1500" i="1" dirty="0"/>
              <a:t>51</a:t>
            </a:r>
            <a:r>
              <a:rPr lang="en-US" sz="1500" dirty="0"/>
              <a:t>, 16–34.</a:t>
            </a:r>
          </a:p>
          <a:p>
            <a:pPr marL="514350" indent="-514350">
              <a:buFont typeface="+mj-lt"/>
              <a:buAutoNum type="arabicParenR" startAt="13"/>
            </a:pPr>
            <a:r>
              <a:rPr lang="en-US" sz="1500" dirty="0" err="1"/>
              <a:t>Aernouts</a:t>
            </a:r>
            <a:r>
              <a:rPr lang="en-US" sz="1500" dirty="0"/>
              <a:t>, T.; </a:t>
            </a:r>
            <a:r>
              <a:rPr lang="en-US" sz="1500" dirty="0" err="1"/>
              <a:t>Aleksandrov</a:t>
            </a:r>
            <a:r>
              <a:rPr lang="en-US" sz="1500" dirty="0"/>
              <a:t>, T.; </a:t>
            </a:r>
            <a:r>
              <a:rPr lang="en-US" sz="1500" dirty="0" err="1"/>
              <a:t>Girotto</a:t>
            </a:r>
            <a:r>
              <a:rPr lang="en-US" sz="1500" dirty="0"/>
              <a:t>, C.; </a:t>
            </a:r>
            <a:r>
              <a:rPr lang="en-US" sz="1500" dirty="0" err="1"/>
              <a:t>Genoe</a:t>
            </a:r>
            <a:r>
              <a:rPr lang="en-US" sz="1500" dirty="0"/>
              <a:t>, J.; </a:t>
            </a:r>
            <a:r>
              <a:rPr lang="en-US" sz="1500" dirty="0" err="1"/>
              <a:t>Poortmans</a:t>
            </a:r>
            <a:r>
              <a:rPr lang="en-US" sz="1500" dirty="0"/>
              <a:t>, J. Polymer based organic solar cells using ink-jet printed active layers. Appl. Phys. Lett. 2008, 92, 033306.</a:t>
            </a:r>
          </a:p>
          <a:p>
            <a:pPr marL="514350" indent="-514350">
              <a:buFont typeface="+mj-lt"/>
              <a:buAutoNum type="arabicParenR" startAt="13"/>
            </a:pPr>
            <a:r>
              <a:rPr lang="en-US" sz="1500" dirty="0" err="1"/>
              <a:t>Basaran</a:t>
            </a:r>
            <a:r>
              <a:rPr lang="en-US" sz="1500" dirty="0"/>
              <a:t>, O.A.; Gao, H.; Bhat, P.P. Nonstandard inkjets. Ann. Rev. Fluid Mech. 2013, 45, 85–113.</a:t>
            </a:r>
          </a:p>
          <a:p>
            <a:pPr marL="514350" indent="-514350">
              <a:buFont typeface="+mj-lt"/>
              <a:buAutoNum type="arabicParenR" startAt="13"/>
            </a:pPr>
            <a:r>
              <a:rPr lang="en-US" sz="1500" dirty="0"/>
              <a:t>Daly, R.; Harrington, T.S.; Martin, G.D.; Hutchings, I.M. Inkjet printing for pharmaceutics—A review of research and manufacturing. Int. J. Pharm. 2015, 494, 554–567. [</a:t>
            </a:r>
            <a:r>
              <a:rPr lang="en-US" sz="1500" dirty="0" err="1"/>
              <a:t>CrossRef</a:t>
            </a:r>
            <a:r>
              <a:rPr lang="en-US" sz="1500" dirty="0"/>
              <a:t>] [PubMed]</a:t>
            </a:r>
          </a:p>
          <a:p>
            <a:pPr marL="514350" indent="-514350">
              <a:buFont typeface="+mj-lt"/>
              <a:buAutoNum type="arabicParenR" startAt="13"/>
            </a:pPr>
            <a:r>
              <a:rPr lang="en-US" sz="1500" dirty="0" err="1"/>
              <a:t>DeGans</a:t>
            </a:r>
            <a:r>
              <a:rPr lang="en-US" sz="1500" dirty="0"/>
              <a:t>, B.J.; </a:t>
            </a:r>
            <a:r>
              <a:rPr lang="en-US" sz="1500" dirty="0" err="1"/>
              <a:t>Duineveld</a:t>
            </a:r>
            <a:r>
              <a:rPr lang="en-US" sz="1500" dirty="0"/>
              <a:t>, P.C.; Schubert, U.S. Inkjet printing of polymers: State of the art and future developments. Adv. Mater. 2004, 16, 203–213.</a:t>
            </a:r>
          </a:p>
          <a:p>
            <a:pPr marL="514350" indent="-514350">
              <a:buFont typeface="+mj-lt"/>
              <a:buAutoNum type="arabicParenR" startAt="13"/>
            </a:pPr>
            <a:endParaRPr lang="en-US" sz="1500" dirty="0"/>
          </a:p>
          <a:p>
            <a:pPr marL="514350" indent="-514350">
              <a:buFont typeface="+mj-lt"/>
              <a:buAutoNum type="arabicParenR" startAt="13"/>
            </a:pPr>
            <a:endParaRPr lang="en-US" sz="1500" dirty="0"/>
          </a:p>
          <a:p>
            <a:pPr marL="514350" indent="-514350">
              <a:buFont typeface="+mj-lt"/>
              <a:buAutoNum type="arabicParenR" startAt="13"/>
            </a:pPr>
            <a:endParaRPr lang="en-US" sz="1500" dirty="0"/>
          </a:p>
          <a:p>
            <a:pPr marL="514350" indent="-514350">
              <a:buFont typeface="+mj-lt"/>
              <a:buAutoNum type="arabicParenR" startAt="13"/>
            </a:pPr>
            <a:endParaRPr lang="en-US" sz="1500" dirty="0"/>
          </a:p>
          <a:p>
            <a:pPr marL="514350" indent="-514350">
              <a:buFont typeface="+mj-lt"/>
              <a:buAutoNum type="arabicParenR" startAt="13"/>
            </a:pPr>
            <a:endParaRPr lang="en-US" sz="1500" dirty="0"/>
          </a:p>
          <a:p>
            <a:pPr marL="514350" indent="-514350">
              <a:buFont typeface="+mj-lt"/>
              <a:buAutoNum type="arabicParenR" startAt="13"/>
            </a:pPr>
            <a:endParaRPr lang="en-US" sz="1500" dirty="0"/>
          </a:p>
          <a:p>
            <a:pPr marL="514350" indent="-514350">
              <a:buFont typeface="+mj-lt"/>
              <a:buAutoNum type="arabicParenR" startAt="13"/>
            </a:pPr>
            <a:endParaRPr lang="en-US" sz="1500" dirty="0"/>
          </a:p>
          <a:p>
            <a:pPr marL="514350" indent="-514350">
              <a:buFont typeface="+mj-lt"/>
              <a:buAutoNum type="arabicParenR" startAt="13"/>
            </a:pPr>
            <a:endParaRPr lang="en-US" sz="1500" dirty="0"/>
          </a:p>
          <a:p>
            <a:pPr marL="514350" indent="-514350">
              <a:buFont typeface="+mj-lt"/>
              <a:buAutoNum type="arabicParenR" startAt="13"/>
            </a:pPr>
            <a:endParaRPr lang="en-US" sz="1500" dirty="0"/>
          </a:p>
          <a:p>
            <a:pPr marL="514350" indent="-514350">
              <a:buFont typeface="+mj-lt"/>
              <a:buAutoNum type="arabicParenR" startAt="13"/>
            </a:pPr>
            <a:endParaRPr lang="en-US" sz="1500" dirty="0"/>
          </a:p>
          <a:p>
            <a:pPr marL="514350" indent="-514350">
              <a:buFont typeface="+mj-lt"/>
              <a:buAutoNum type="arabicParenR" startAt="13"/>
            </a:pPr>
            <a:endParaRPr lang="en-US" sz="1500" dirty="0"/>
          </a:p>
          <a:p>
            <a:pPr marL="514350" indent="-514350">
              <a:buFont typeface="+mj-lt"/>
              <a:buAutoNum type="arabicParenR" startAt="13"/>
            </a:pPr>
            <a:endParaRPr lang="en-US" sz="1500" dirty="0"/>
          </a:p>
          <a:p>
            <a:pPr marL="514350" indent="-514350">
              <a:buFont typeface="+mj-lt"/>
              <a:buAutoNum type="arabicParenR" startAt="13"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322798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11492-3147-CD5F-F30F-1CA487FF6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Energy Consumption</a:t>
            </a:r>
          </a:p>
        </p:txBody>
      </p:sp>
      <p:pic>
        <p:nvPicPr>
          <p:cNvPr id="4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409A2EE7-8961-842D-01A7-F32A57F30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80" y="1768639"/>
            <a:ext cx="10295641" cy="47880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5021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CF1E1-C3DE-BAA2-6256-029EFA9BF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Renewable Energy - Solar Energy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383BB-F603-4B47-AB0F-30B07EA29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500" y="1713965"/>
            <a:ext cx="10386237" cy="4160520"/>
          </a:xfrm>
        </p:spPr>
        <p:txBody>
          <a:bodyPr>
            <a:normAutofit/>
          </a:bodyPr>
          <a:lstStyle/>
          <a:p>
            <a:pPr algn="just"/>
            <a:r>
              <a:rPr lang="en-US" sz="1800" dirty="0"/>
              <a:t>Sunlight - Most promising source of clean energy.</a:t>
            </a:r>
          </a:p>
          <a:p>
            <a:pPr algn="just"/>
            <a:r>
              <a:rPr lang="en-US" sz="1800" dirty="0"/>
              <a:t>Solar cells have been researched since a long time. Average price per watt for PV panel has dropped from ~$100 in 1975 to ~$1.5 today.</a:t>
            </a:r>
          </a:p>
          <a:p>
            <a:pPr algn="just"/>
            <a:r>
              <a:rPr lang="en-US" sz="1800" dirty="0"/>
              <a:t>Thin-film cells are easily molded into various shapes and sizes based on the need of a specific application.</a:t>
            </a:r>
          </a:p>
          <a:p>
            <a:pPr algn="just"/>
            <a:endParaRPr lang="en-US" sz="1800" dirty="0"/>
          </a:p>
          <a:p>
            <a:pPr algn="just"/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1CFB80-A57B-EC3A-EBE7-9ADA273AE2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5" t="12877" r="546" b="20"/>
          <a:stretch/>
        </p:blipFill>
        <p:spPr>
          <a:xfrm>
            <a:off x="616688" y="3759476"/>
            <a:ext cx="6971152" cy="23870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F8804D-D400-8145-2657-959B7C486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898" y="3756597"/>
            <a:ext cx="3974800" cy="23870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8401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4301F-89E4-44EB-C5CB-FA57E5570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Inside a Photovoltaic Cell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CABC16D3-C577-27D3-DB32-EB74B859C2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4054" y="1520563"/>
            <a:ext cx="5398027" cy="4972315"/>
          </a:xfrm>
          <a:ln>
            <a:solidFill>
              <a:schemeClr val="tx1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6062CF-055C-8F76-EB13-0A2CFD63DB30}"/>
              </a:ext>
            </a:extLst>
          </p:cNvPr>
          <p:cNvSpPr txBox="1">
            <a:spLocks/>
          </p:cNvSpPr>
          <p:nvPr/>
        </p:nvSpPr>
        <p:spPr>
          <a:xfrm>
            <a:off x="838200" y="2406786"/>
            <a:ext cx="3670005" cy="4160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800" dirty="0"/>
              <a:t>A photovoltaic (PV) cell, commonly called a solar cell, is a nonmechanical device that converts sunlight directly into electricity. </a:t>
            </a:r>
          </a:p>
          <a:p>
            <a:pPr algn="just"/>
            <a:r>
              <a:rPr lang="en-US" sz="1800" dirty="0"/>
              <a:t>Some PV cells can convert artificial light into electricity.</a:t>
            </a:r>
          </a:p>
        </p:txBody>
      </p:sp>
    </p:spTree>
    <p:extLst>
      <p:ext uri="{BB962C8B-B14F-4D97-AF65-F5344CB8AC3E}">
        <p14:creationId xmlns:p14="http://schemas.microsoft.com/office/powerpoint/2010/main" val="3771332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8D90-8BFA-985F-F01A-A89EEADFD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Cell Construction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3D0F67-829D-C279-FF04-419F4BF0A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71712" y="1690688"/>
            <a:ext cx="7648575" cy="2781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EB7BD2-840E-8FBB-D15B-B06760163EF1}"/>
              </a:ext>
            </a:extLst>
          </p:cNvPr>
          <p:cNvSpPr/>
          <p:nvPr/>
        </p:nvSpPr>
        <p:spPr>
          <a:xfrm>
            <a:off x="838200" y="4887407"/>
            <a:ext cx="10515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i="1" dirty="0"/>
              <a:t>Schematic structure of solar cells comprising various functional materials: </a:t>
            </a:r>
            <a:r>
              <a:rPr lang="en-US" dirty="0"/>
              <a:t>a flexible substrate, two electrodes, and an active layer. The direction of light entry to the active layer determines the optical requirement for the substrate and the electrodes.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056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C9957-DF81-3F8E-57B1-56C2A75B9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Qualitative Summary: Types of Substrates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8C6716-C3DD-41FC-B1AC-8E1BD855C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689" y="2041569"/>
            <a:ext cx="10238622" cy="24576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AB133A-F42B-345E-E34D-413AA5DD84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2" t="4438" r="2910" b="6450"/>
          <a:stretch/>
        </p:blipFill>
        <p:spPr>
          <a:xfrm>
            <a:off x="3416595" y="4688958"/>
            <a:ext cx="5358809" cy="17224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9636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79B9-4065-05E4-308D-7C3E9B7D5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Efficiencies: Active Layer Materials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512D04-F3F3-4244-3009-F206459BCF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55"/>
          <a:stretch/>
        </p:blipFill>
        <p:spPr>
          <a:xfrm>
            <a:off x="2278046" y="1690688"/>
            <a:ext cx="7635908" cy="473137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178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E20E6-3DF5-FD42-26D9-A9C1A1514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Cell Manufacturing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B7E364C-0834-BC0F-0570-9C3CD15660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5343502"/>
              </p:ext>
            </p:extLst>
          </p:nvPr>
        </p:nvGraphicFramePr>
        <p:xfrm>
          <a:off x="1476742" y="5316280"/>
          <a:ext cx="9238512" cy="1424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563ACE6-BA7B-A93F-25E3-A327CE5075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6517454"/>
              </p:ext>
            </p:extLst>
          </p:nvPr>
        </p:nvGraphicFramePr>
        <p:xfrm>
          <a:off x="786367" y="1509823"/>
          <a:ext cx="10619262" cy="3565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258717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9ACCC-0417-F7A8-94BF-55E20E626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Printed Solar Cells: Concept</a:t>
            </a:r>
          </a:p>
        </p:txBody>
      </p:sp>
      <p:pic>
        <p:nvPicPr>
          <p:cNvPr id="4" name="yt5s.com-Printable Solar Panels(360p).mp4" descr="yt5s.com-Printable Solar Panels(360p).mp4">
            <a:hlinkClick r:id="" action="ppaction://media"/>
            <a:extLst>
              <a:ext uri="{FF2B5EF4-FFF2-40B4-BE49-F238E27FC236}">
                <a16:creationId xmlns:a16="http://schemas.microsoft.com/office/drawing/2014/main" id="{DCA4E7C9-1F9A-3E0F-BE80-ED5CC1DF532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2053" y="1690688"/>
            <a:ext cx="7967893" cy="4481512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6477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413024"/>
      </a:dk2>
      <a:lt2>
        <a:srgbClr val="E8E2E7"/>
      </a:lt2>
      <a:accent1>
        <a:srgbClr val="47B662"/>
      </a:accent1>
      <a:accent2>
        <a:srgbClr val="50B13B"/>
      </a:accent2>
      <a:accent3>
        <a:srgbClr val="84AE44"/>
      </a:accent3>
      <a:accent4>
        <a:srgbClr val="A7A537"/>
      </a:accent4>
      <a:accent5>
        <a:srgbClr val="C3904D"/>
      </a:accent5>
      <a:accent6>
        <a:srgbClr val="B14D3B"/>
      </a:accent6>
      <a:hlink>
        <a:srgbClr val="9A7F33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{F1F01178-26EB-2A49-8F54-A4EA7F8A25D1}tf10001071</Template>
  <TotalTime>764</TotalTime>
  <Words>1166</Words>
  <Application>Microsoft Macintosh PowerPoint</Application>
  <PresentationFormat>Widescreen</PresentationFormat>
  <Paragraphs>137</Paragraphs>
  <Slides>18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Century Gothic</vt:lpstr>
      <vt:lpstr>BrushVTI</vt:lpstr>
      <vt:lpstr>NPRE 498 Printable Solar Cells</vt:lpstr>
      <vt:lpstr>Energy Consumption</vt:lpstr>
      <vt:lpstr>Renewable Energy - Solar Energy </vt:lpstr>
      <vt:lpstr>Inside a Photovoltaic Cell</vt:lpstr>
      <vt:lpstr>Cell Construction</vt:lpstr>
      <vt:lpstr>Qualitative Summary: Types of Substrates</vt:lpstr>
      <vt:lpstr>Efficiencies: Active Layer Materials</vt:lpstr>
      <vt:lpstr>Cell Manufacturing</vt:lpstr>
      <vt:lpstr>Printed Solar Cells: Concept</vt:lpstr>
      <vt:lpstr>Printed Solar Cells: History</vt:lpstr>
      <vt:lpstr>Solar Cell Printing</vt:lpstr>
      <vt:lpstr>Inkjet Printing: Mechanism</vt:lpstr>
      <vt:lpstr>Inkjet Printing: Advantages</vt:lpstr>
      <vt:lpstr>More Controlled Deposition</vt:lpstr>
      <vt:lpstr>Inkjet Printing: Disadvantages</vt:lpstr>
      <vt:lpstr>Future Scope</vt:lpstr>
      <vt:lpstr>References</vt:lpstr>
      <vt:lpstr>References (continued)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Rajadnya, Atharva</dc:creator>
  <cp:lastModifiedBy>Rajadnya, Atharva</cp:lastModifiedBy>
  <cp:revision>50</cp:revision>
  <dcterms:created xsi:type="dcterms:W3CDTF">2022-04-21T15:35:36Z</dcterms:created>
  <dcterms:modified xsi:type="dcterms:W3CDTF">2022-04-27T03:58:34Z</dcterms:modified>
</cp:coreProperties>
</file>